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9" r:id="rId2"/>
    <p:sldId id="286" r:id="rId3"/>
    <p:sldId id="287" r:id="rId4"/>
    <p:sldId id="291" r:id="rId5"/>
    <p:sldId id="292" r:id="rId6"/>
    <p:sldId id="296" r:id="rId7"/>
    <p:sldId id="284" r:id="rId8"/>
    <p:sldId id="282" r:id="rId9"/>
    <p:sldId id="293" r:id="rId10"/>
    <p:sldId id="294" r:id="rId11"/>
    <p:sldId id="288" r:id="rId12"/>
    <p:sldId id="267" r:id="rId13"/>
    <p:sldId id="295" r:id="rId14"/>
    <p:sldId id="289" r:id="rId15"/>
    <p:sldId id="275" r:id="rId16"/>
    <p:sldId id="283" r:id="rId17"/>
    <p:sldId id="281" r:id="rId18"/>
    <p:sldId id="260" r:id="rId19"/>
    <p:sldId id="290" r:id="rId20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5620"/>
    <p:restoredTop sz="89343" autoAdjust="0"/>
  </p:normalViewPr>
  <p:slideViewPr>
    <p:cSldViewPr>
      <p:cViewPr>
        <p:scale>
          <a:sx n="60" d="100"/>
          <a:sy n="60" d="100"/>
        </p:scale>
        <p:origin x="-133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A550A-197F-48B5-BF95-E34B2D3ECBF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34AA1AF-45D3-482C-8B17-975B01EDB2E7}">
      <dgm:prSet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pPr rtl="0"/>
          <a:r>
            <a:rPr lang="en-US" b="1" u="sng" dirty="0" smtClean="0"/>
            <a:t>AIR CONTROLLERS</a:t>
          </a:r>
        </a:p>
        <a:p>
          <a:pPr rtl="0"/>
          <a:r>
            <a:rPr lang="en-US" dirty="0" smtClean="0"/>
            <a:t>Intake volume, temperature, humidity, altitude, density, turbo</a:t>
          </a:r>
          <a:endParaRPr lang="en-GB" dirty="0"/>
        </a:p>
      </dgm:t>
    </dgm:pt>
    <dgm:pt modelId="{BF5FFD62-7E96-4C90-8C89-33A1CE0D4420}" type="parTrans" cxnId="{BCCB08E3-85F8-4265-81CE-98DE9BB05227}">
      <dgm:prSet/>
      <dgm:spPr/>
      <dgm:t>
        <a:bodyPr/>
        <a:lstStyle/>
        <a:p>
          <a:endParaRPr lang="en-GB"/>
        </a:p>
      </dgm:t>
    </dgm:pt>
    <dgm:pt modelId="{087C6CAC-F10D-455F-BB42-2FEB3763CFE2}" type="sibTrans" cxnId="{BCCB08E3-85F8-4265-81CE-98DE9BB05227}">
      <dgm:prSet/>
      <dgm:spPr/>
      <dgm:t>
        <a:bodyPr/>
        <a:lstStyle/>
        <a:p>
          <a:endParaRPr lang="en-GB"/>
        </a:p>
      </dgm:t>
    </dgm:pt>
    <dgm:pt modelId="{73B07516-5C44-43CC-BB40-2F2312EDAD8B}" type="pres">
      <dgm:prSet presAssocID="{7A9A550A-197F-48B5-BF95-E34B2D3ECBF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2B9CA73-39B8-4EDB-B99A-A64074EB7056}" type="pres">
      <dgm:prSet presAssocID="{7A9A550A-197F-48B5-BF95-E34B2D3ECBF4}" presName="arrow" presStyleLbl="bgShp" presStyleIdx="0" presStyleCnt="1"/>
      <dgm:spPr>
        <a:scene3d>
          <a:camera prst="orthographicFront"/>
          <a:lightRig rig="threePt" dir="t"/>
        </a:scene3d>
        <a:sp3d>
          <a:bevelT prst="angle"/>
        </a:sp3d>
      </dgm:spPr>
    </dgm:pt>
    <dgm:pt modelId="{3E4B6E9E-F3F3-4E10-B352-FABD05C44702}" type="pres">
      <dgm:prSet presAssocID="{7A9A550A-197F-48B5-BF95-E34B2D3ECBF4}" presName="linearProcess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D02E8F03-C8F4-4505-978B-5DF61C8BDD12}" type="pres">
      <dgm:prSet presAssocID="{F34AA1AF-45D3-482C-8B17-975B01EDB2E7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1EA3DD6-C245-40E0-BAE2-8E1F764F5852}" type="presOf" srcId="{7A9A550A-197F-48B5-BF95-E34B2D3ECBF4}" destId="{73B07516-5C44-43CC-BB40-2F2312EDAD8B}" srcOrd="0" destOrd="0" presId="urn:microsoft.com/office/officeart/2005/8/layout/hProcess9"/>
    <dgm:cxn modelId="{A287F7F2-C09B-4226-9923-08820DB68268}" type="presOf" srcId="{F34AA1AF-45D3-482C-8B17-975B01EDB2E7}" destId="{D02E8F03-C8F4-4505-978B-5DF61C8BDD12}" srcOrd="0" destOrd="0" presId="urn:microsoft.com/office/officeart/2005/8/layout/hProcess9"/>
    <dgm:cxn modelId="{BCCB08E3-85F8-4265-81CE-98DE9BB05227}" srcId="{7A9A550A-197F-48B5-BF95-E34B2D3ECBF4}" destId="{F34AA1AF-45D3-482C-8B17-975B01EDB2E7}" srcOrd="0" destOrd="0" parTransId="{BF5FFD62-7E96-4C90-8C89-33A1CE0D4420}" sibTransId="{087C6CAC-F10D-455F-BB42-2FEB3763CFE2}"/>
    <dgm:cxn modelId="{CEF555D3-7257-4B57-B258-F88511FB6A6B}" type="presParOf" srcId="{73B07516-5C44-43CC-BB40-2F2312EDAD8B}" destId="{E2B9CA73-39B8-4EDB-B99A-A64074EB7056}" srcOrd="0" destOrd="0" presId="urn:microsoft.com/office/officeart/2005/8/layout/hProcess9"/>
    <dgm:cxn modelId="{066B118D-7462-46AC-B442-869A1406C5A8}" type="presParOf" srcId="{73B07516-5C44-43CC-BB40-2F2312EDAD8B}" destId="{3E4B6E9E-F3F3-4E10-B352-FABD05C44702}" srcOrd="1" destOrd="0" presId="urn:microsoft.com/office/officeart/2005/8/layout/hProcess9"/>
    <dgm:cxn modelId="{DE9AAC95-5D72-4D98-83CB-91D56FB0DC6E}" type="presParOf" srcId="{3E4B6E9E-F3F3-4E10-B352-FABD05C44702}" destId="{D02E8F03-C8F4-4505-978B-5DF61C8BDD12}" srcOrd="0" destOrd="0" presId="urn:microsoft.com/office/officeart/2005/8/layout/hProcess9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9A550A-197F-48B5-BF95-E34B2D3ECBF4}" type="doc">
      <dgm:prSet loTypeId="urn:microsoft.com/office/officeart/2005/8/layout/hProcess9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GB"/>
        </a:p>
      </dgm:t>
    </dgm:pt>
    <dgm:pt modelId="{F34AA1AF-45D3-482C-8B17-975B01EDB2E7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pPr rtl="0"/>
          <a:r>
            <a:rPr lang="en-US" sz="1500" b="1" u="sng" dirty="0" smtClean="0">
              <a:latin typeface="Arial" pitchFamily="34" charset="0"/>
              <a:cs typeface="Arial" pitchFamily="34" charset="0"/>
            </a:rPr>
            <a:t>FUEL MANAGEMENT</a:t>
          </a:r>
        </a:p>
        <a:p>
          <a:pPr rtl="0"/>
          <a:r>
            <a:rPr lang="en-US" sz="1500" u="none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Delivery, pressure, dispersal, stoichiometric</a:t>
          </a:r>
          <a:endParaRPr lang="en-US" sz="1500" b="1" u="sng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F5FFD62-7E96-4C90-8C89-33A1CE0D4420}" type="parTrans" cxnId="{BCCB08E3-85F8-4265-81CE-98DE9BB05227}">
      <dgm:prSet/>
      <dgm:spPr/>
      <dgm:t>
        <a:bodyPr/>
        <a:lstStyle/>
        <a:p>
          <a:endParaRPr lang="en-GB"/>
        </a:p>
      </dgm:t>
    </dgm:pt>
    <dgm:pt modelId="{087C6CAC-F10D-455F-BB42-2FEB3763CFE2}" type="sibTrans" cxnId="{BCCB08E3-85F8-4265-81CE-98DE9BB05227}">
      <dgm:prSet/>
      <dgm:spPr/>
      <dgm:t>
        <a:bodyPr/>
        <a:lstStyle/>
        <a:p>
          <a:endParaRPr lang="en-GB"/>
        </a:p>
      </dgm:t>
    </dgm:pt>
    <dgm:pt modelId="{73B07516-5C44-43CC-BB40-2F2312EDAD8B}" type="pres">
      <dgm:prSet presAssocID="{7A9A550A-197F-48B5-BF95-E34B2D3ECBF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2B9CA73-39B8-4EDB-B99A-A64074EB7056}" type="pres">
      <dgm:prSet presAssocID="{7A9A550A-197F-48B5-BF95-E34B2D3ECBF4}" presName="arrow" presStyleLbl="bgShp" presStyleIdx="0" presStyleCnt="1"/>
      <dgm:spPr>
        <a:scene3d>
          <a:camera prst="orthographicFront"/>
          <a:lightRig rig="threePt" dir="t"/>
        </a:scene3d>
        <a:sp3d>
          <a:bevelT prst="angle"/>
        </a:sp3d>
      </dgm:spPr>
    </dgm:pt>
    <dgm:pt modelId="{3E4B6E9E-F3F3-4E10-B352-FABD05C44702}" type="pres">
      <dgm:prSet presAssocID="{7A9A550A-197F-48B5-BF95-E34B2D3ECBF4}" presName="linearProcess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D02E8F03-C8F4-4505-978B-5DF61C8BDD12}" type="pres">
      <dgm:prSet presAssocID="{F34AA1AF-45D3-482C-8B17-975B01EDB2E7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FF872C-09DE-45BE-9C5B-3074D5561C29}" type="presOf" srcId="{7A9A550A-197F-48B5-BF95-E34B2D3ECBF4}" destId="{73B07516-5C44-43CC-BB40-2F2312EDAD8B}" srcOrd="0" destOrd="0" presId="urn:microsoft.com/office/officeart/2005/8/layout/hProcess9"/>
    <dgm:cxn modelId="{1A976006-FC1C-4BD7-AAD7-F711D6D02B00}" type="presOf" srcId="{F34AA1AF-45D3-482C-8B17-975B01EDB2E7}" destId="{D02E8F03-C8F4-4505-978B-5DF61C8BDD12}" srcOrd="0" destOrd="0" presId="urn:microsoft.com/office/officeart/2005/8/layout/hProcess9"/>
    <dgm:cxn modelId="{BCCB08E3-85F8-4265-81CE-98DE9BB05227}" srcId="{7A9A550A-197F-48B5-BF95-E34B2D3ECBF4}" destId="{F34AA1AF-45D3-482C-8B17-975B01EDB2E7}" srcOrd="0" destOrd="0" parTransId="{BF5FFD62-7E96-4C90-8C89-33A1CE0D4420}" sibTransId="{087C6CAC-F10D-455F-BB42-2FEB3763CFE2}"/>
    <dgm:cxn modelId="{879A81FC-2FEC-4D44-89DA-EB88963898EF}" type="presParOf" srcId="{73B07516-5C44-43CC-BB40-2F2312EDAD8B}" destId="{E2B9CA73-39B8-4EDB-B99A-A64074EB7056}" srcOrd="0" destOrd="0" presId="urn:microsoft.com/office/officeart/2005/8/layout/hProcess9"/>
    <dgm:cxn modelId="{3A741D9E-7655-4B24-A1DF-B7266A828949}" type="presParOf" srcId="{73B07516-5C44-43CC-BB40-2F2312EDAD8B}" destId="{3E4B6E9E-F3F3-4E10-B352-FABD05C44702}" srcOrd="1" destOrd="0" presId="urn:microsoft.com/office/officeart/2005/8/layout/hProcess9"/>
    <dgm:cxn modelId="{D62913AD-3E02-43CA-B648-65D5B6735C92}" type="presParOf" srcId="{3E4B6E9E-F3F3-4E10-B352-FABD05C44702}" destId="{D02E8F03-C8F4-4505-978B-5DF61C8BDD12}" srcOrd="0" destOrd="0" presId="urn:microsoft.com/office/officeart/2005/8/layout/hProcess9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9A550A-197F-48B5-BF95-E34B2D3ECBF4}" type="doc">
      <dgm:prSet loTypeId="urn:microsoft.com/office/officeart/2005/8/layout/hProcess9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F34AA1AF-45D3-482C-8B17-975B01EDB2E7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pPr rtl="0"/>
          <a:r>
            <a:rPr lang="en-US" sz="1600" b="1" u="sng" dirty="0" smtClean="0">
              <a:latin typeface="Arial" pitchFamily="34" charset="0"/>
              <a:cs typeface="Arial" pitchFamily="34" charset="0"/>
            </a:rPr>
            <a:t>SPARK ADVANCE </a:t>
          </a:r>
        </a:p>
        <a:p>
          <a:pPr rtl="0"/>
          <a:r>
            <a:rPr lang="en-GB" sz="1600" dirty="0" smtClean="0">
              <a:latin typeface="Arial" pitchFamily="34" charset="0"/>
              <a:cs typeface="Arial" pitchFamily="34" charset="0"/>
            </a:rPr>
            <a:t>Optimal degree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BF5FFD62-7E96-4C90-8C89-33A1CE0D4420}" type="parTrans" cxnId="{BCCB08E3-85F8-4265-81CE-98DE9BB05227}">
      <dgm:prSet/>
      <dgm:spPr/>
      <dgm:t>
        <a:bodyPr/>
        <a:lstStyle/>
        <a:p>
          <a:endParaRPr lang="en-GB"/>
        </a:p>
      </dgm:t>
    </dgm:pt>
    <dgm:pt modelId="{087C6CAC-F10D-455F-BB42-2FEB3763CFE2}" type="sibTrans" cxnId="{BCCB08E3-85F8-4265-81CE-98DE9BB05227}">
      <dgm:prSet/>
      <dgm:spPr/>
      <dgm:t>
        <a:bodyPr/>
        <a:lstStyle/>
        <a:p>
          <a:endParaRPr lang="en-GB"/>
        </a:p>
      </dgm:t>
    </dgm:pt>
    <dgm:pt modelId="{73B07516-5C44-43CC-BB40-2F2312EDAD8B}" type="pres">
      <dgm:prSet presAssocID="{7A9A550A-197F-48B5-BF95-E34B2D3ECBF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2B9CA73-39B8-4EDB-B99A-A64074EB7056}" type="pres">
      <dgm:prSet presAssocID="{7A9A550A-197F-48B5-BF95-E34B2D3ECBF4}" presName="arrow" presStyleLbl="bgShp" presStyleIdx="0" presStyleCnt="1"/>
      <dgm:spPr>
        <a:scene3d>
          <a:camera prst="orthographicFront"/>
          <a:lightRig rig="threePt" dir="t"/>
        </a:scene3d>
        <a:sp3d>
          <a:bevelT prst="angle"/>
        </a:sp3d>
      </dgm:spPr>
    </dgm:pt>
    <dgm:pt modelId="{3E4B6E9E-F3F3-4E10-B352-FABD05C44702}" type="pres">
      <dgm:prSet presAssocID="{7A9A550A-197F-48B5-BF95-E34B2D3ECBF4}" presName="linearProcess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D02E8F03-C8F4-4505-978B-5DF61C8BDD12}" type="pres">
      <dgm:prSet presAssocID="{F34AA1AF-45D3-482C-8B17-975B01EDB2E7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CB08E3-85F8-4265-81CE-98DE9BB05227}" srcId="{7A9A550A-197F-48B5-BF95-E34B2D3ECBF4}" destId="{F34AA1AF-45D3-482C-8B17-975B01EDB2E7}" srcOrd="0" destOrd="0" parTransId="{BF5FFD62-7E96-4C90-8C89-33A1CE0D4420}" sibTransId="{087C6CAC-F10D-455F-BB42-2FEB3763CFE2}"/>
    <dgm:cxn modelId="{21E2614E-6DCB-4EEB-A469-10D5BA6195E9}" type="presOf" srcId="{F34AA1AF-45D3-482C-8B17-975B01EDB2E7}" destId="{D02E8F03-C8F4-4505-978B-5DF61C8BDD12}" srcOrd="0" destOrd="0" presId="urn:microsoft.com/office/officeart/2005/8/layout/hProcess9"/>
    <dgm:cxn modelId="{E5A5868F-C5EA-4428-8144-6AF8F584155D}" type="presOf" srcId="{7A9A550A-197F-48B5-BF95-E34B2D3ECBF4}" destId="{73B07516-5C44-43CC-BB40-2F2312EDAD8B}" srcOrd="0" destOrd="0" presId="urn:microsoft.com/office/officeart/2005/8/layout/hProcess9"/>
    <dgm:cxn modelId="{F5289952-C8B7-48C4-90E3-4783B83FB500}" type="presParOf" srcId="{73B07516-5C44-43CC-BB40-2F2312EDAD8B}" destId="{E2B9CA73-39B8-4EDB-B99A-A64074EB7056}" srcOrd="0" destOrd="0" presId="urn:microsoft.com/office/officeart/2005/8/layout/hProcess9"/>
    <dgm:cxn modelId="{D7796632-9EDE-4296-8251-D31F6A866638}" type="presParOf" srcId="{73B07516-5C44-43CC-BB40-2F2312EDAD8B}" destId="{3E4B6E9E-F3F3-4E10-B352-FABD05C44702}" srcOrd="1" destOrd="0" presId="urn:microsoft.com/office/officeart/2005/8/layout/hProcess9"/>
    <dgm:cxn modelId="{17EFAFB0-5DC9-46F7-B16F-1CFD3EEA9146}" type="presParOf" srcId="{3E4B6E9E-F3F3-4E10-B352-FABD05C44702}" destId="{D02E8F03-C8F4-4505-978B-5DF61C8BDD12}" srcOrd="0" destOrd="0" presId="urn:microsoft.com/office/officeart/2005/8/layout/hProcess9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9A550A-197F-48B5-BF95-E34B2D3ECBF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34AA1AF-45D3-482C-8B17-975B01EDB2E7}">
      <dgm:prSet custT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pPr rtl="0"/>
          <a:r>
            <a:rPr lang="en-US" sz="1600" b="1" u="sng" dirty="0" smtClean="0"/>
            <a:t>DRIVER CONTROLS</a:t>
          </a:r>
        </a:p>
        <a:p>
          <a:pPr rtl="0"/>
          <a:r>
            <a:rPr lang="en-US" sz="1600" u="none" dirty="0" smtClean="0">
              <a:solidFill>
                <a:schemeClr val="bg1"/>
              </a:solidFill>
              <a:latin typeface="Verdana" pitchFamily="34" charset="0"/>
            </a:rPr>
            <a:t>Throttle, rev, turbo, torque etc.</a:t>
          </a:r>
          <a:endParaRPr lang="en-US" sz="1600" b="1" u="sng" dirty="0" smtClean="0">
            <a:solidFill>
              <a:schemeClr val="bg1"/>
            </a:solidFill>
          </a:endParaRPr>
        </a:p>
      </dgm:t>
    </dgm:pt>
    <dgm:pt modelId="{BF5FFD62-7E96-4C90-8C89-33A1CE0D4420}" type="parTrans" cxnId="{BCCB08E3-85F8-4265-81CE-98DE9BB05227}">
      <dgm:prSet/>
      <dgm:spPr/>
      <dgm:t>
        <a:bodyPr/>
        <a:lstStyle/>
        <a:p>
          <a:endParaRPr lang="en-GB"/>
        </a:p>
      </dgm:t>
    </dgm:pt>
    <dgm:pt modelId="{087C6CAC-F10D-455F-BB42-2FEB3763CFE2}" type="sibTrans" cxnId="{BCCB08E3-85F8-4265-81CE-98DE9BB05227}">
      <dgm:prSet/>
      <dgm:spPr/>
      <dgm:t>
        <a:bodyPr/>
        <a:lstStyle/>
        <a:p>
          <a:endParaRPr lang="en-GB"/>
        </a:p>
      </dgm:t>
    </dgm:pt>
    <dgm:pt modelId="{73B07516-5C44-43CC-BB40-2F2312EDAD8B}" type="pres">
      <dgm:prSet presAssocID="{7A9A550A-197F-48B5-BF95-E34B2D3ECBF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2B9CA73-39B8-4EDB-B99A-A64074EB7056}" type="pres">
      <dgm:prSet presAssocID="{7A9A550A-197F-48B5-BF95-E34B2D3ECBF4}" presName="arrow" presStyleLbl="bgShp" presStyleIdx="0" presStyleCnt="1"/>
      <dgm:spPr>
        <a:scene3d>
          <a:camera prst="orthographicFront"/>
          <a:lightRig rig="threePt" dir="t"/>
        </a:scene3d>
        <a:sp3d>
          <a:bevelT prst="angle"/>
        </a:sp3d>
      </dgm:spPr>
    </dgm:pt>
    <dgm:pt modelId="{3E4B6E9E-F3F3-4E10-B352-FABD05C44702}" type="pres">
      <dgm:prSet presAssocID="{7A9A550A-197F-48B5-BF95-E34B2D3ECBF4}" presName="linearProcess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D02E8F03-C8F4-4505-978B-5DF61C8BDD12}" type="pres">
      <dgm:prSet presAssocID="{F34AA1AF-45D3-482C-8B17-975B01EDB2E7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6B07707-6D19-4F90-B6F5-1F607ADF840E}" type="presOf" srcId="{7A9A550A-197F-48B5-BF95-E34B2D3ECBF4}" destId="{73B07516-5C44-43CC-BB40-2F2312EDAD8B}" srcOrd="0" destOrd="0" presId="urn:microsoft.com/office/officeart/2005/8/layout/hProcess9"/>
    <dgm:cxn modelId="{E86E740A-35F3-4C7C-8FAF-47DEC2C80C45}" type="presOf" srcId="{F34AA1AF-45D3-482C-8B17-975B01EDB2E7}" destId="{D02E8F03-C8F4-4505-978B-5DF61C8BDD12}" srcOrd="0" destOrd="0" presId="urn:microsoft.com/office/officeart/2005/8/layout/hProcess9"/>
    <dgm:cxn modelId="{BCCB08E3-85F8-4265-81CE-98DE9BB05227}" srcId="{7A9A550A-197F-48B5-BF95-E34B2D3ECBF4}" destId="{F34AA1AF-45D3-482C-8B17-975B01EDB2E7}" srcOrd="0" destOrd="0" parTransId="{BF5FFD62-7E96-4C90-8C89-33A1CE0D4420}" sibTransId="{087C6CAC-F10D-455F-BB42-2FEB3763CFE2}"/>
    <dgm:cxn modelId="{5340F257-6358-4DEE-BCB9-208B67A87D06}" type="presParOf" srcId="{73B07516-5C44-43CC-BB40-2F2312EDAD8B}" destId="{E2B9CA73-39B8-4EDB-B99A-A64074EB7056}" srcOrd="0" destOrd="0" presId="urn:microsoft.com/office/officeart/2005/8/layout/hProcess9"/>
    <dgm:cxn modelId="{0FF371F6-62F1-45C7-A547-12381BDB20E1}" type="presParOf" srcId="{73B07516-5C44-43CC-BB40-2F2312EDAD8B}" destId="{3E4B6E9E-F3F3-4E10-B352-FABD05C44702}" srcOrd="1" destOrd="0" presId="urn:microsoft.com/office/officeart/2005/8/layout/hProcess9"/>
    <dgm:cxn modelId="{0003EA8E-E275-4F34-AF7B-7C91F8CCEC2A}" type="presParOf" srcId="{3E4B6E9E-F3F3-4E10-B352-FABD05C44702}" destId="{D02E8F03-C8F4-4505-978B-5DF61C8BDD12}" srcOrd="0" destOrd="0" presId="urn:microsoft.com/office/officeart/2005/8/layout/hProcess9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86CDDA-A836-4BA1-AA6D-0E8A7875A14A}" type="doc">
      <dgm:prSet loTypeId="urn:microsoft.com/office/officeart/2005/8/layout/hProcess9" loCatId="process" qsTypeId="urn:microsoft.com/office/officeart/2005/8/quickstyle/3d1" qsCatId="3D" csTypeId="urn:microsoft.com/office/officeart/2005/8/colors/colorful5" csCatId="colorful" phldr="1"/>
      <dgm:spPr/>
    </dgm:pt>
    <dgm:pt modelId="{E38233C9-5B81-410A-8EB8-711C23302AE5}">
      <dgm:prSet phldrT="[Text]" custT="1"/>
      <dgm:spPr/>
      <dgm:t>
        <a:bodyPr/>
        <a:lstStyle/>
        <a:p>
          <a:r>
            <a:rPr lang="en-GB" sz="1800" dirty="0" smtClean="0">
              <a:latin typeface="Arial" pitchFamily="34" charset="0"/>
              <a:cs typeface="Arial" pitchFamily="34" charset="0"/>
            </a:rPr>
            <a:t>Fleet  </a:t>
          </a:r>
        </a:p>
        <a:p>
          <a:r>
            <a:rPr lang="en-GB" sz="1800" dirty="0" smtClean="0">
              <a:latin typeface="Arial" pitchFamily="34" charset="0"/>
              <a:cs typeface="Arial" pitchFamily="34" charset="0"/>
            </a:rPr>
            <a:t>Profiling</a:t>
          </a:r>
          <a:endParaRPr lang="en-GB" sz="1800" dirty="0">
            <a:latin typeface="Arial" pitchFamily="34" charset="0"/>
            <a:cs typeface="Arial" pitchFamily="34" charset="0"/>
          </a:endParaRPr>
        </a:p>
      </dgm:t>
    </dgm:pt>
    <dgm:pt modelId="{B48DF6E3-5A33-4F8E-BF07-5A7090BCE3CB}" type="parTrans" cxnId="{4C2D18BC-9F3F-4FBA-83E4-DFB420550033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E4421AC5-30AA-4E90-92D6-DBAD1E37B77D}" type="sibTrans" cxnId="{4C2D18BC-9F3F-4FBA-83E4-DFB420550033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F48DCA9F-7AD1-4D20-89E5-7A56CF30715A}">
      <dgm:prSet phldrT="[Text]" custT="1"/>
      <dgm:spPr/>
      <dgm:t>
        <a:bodyPr/>
        <a:lstStyle/>
        <a:p>
          <a:r>
            <a:rPr lang="en-GB" sz="1800" b="1" u="sng" dirty="0" smtClean="0">
              <a:latin typeface="Arial" pitchFamily="34" charset="0"/>
              <a:cs typeface="Arial" pitchFamily="34" charset="0"/>
            </a:rPr>
            <a:t>Free</a:t>
          </a:r>
          <a:r>
            <a:rPr lang="en-GB" sz="1800" dirty="0" smtClean="0">
              <a:latin typeface="Arial" pitchFamily="34" charset="0"/>
              <a:cs typeface="Arial" pitchFamily="34" charset="0"/>
            </a:rPr>
            <a:t> Trial </a:t>
          </a:r>
        </a:p>
        <a:p>
          <a:r>
            <a:rPr lang="en-GB" sz="1200" dirty="0" smtClean="0">
              <a:latin typeface="Arial" pitchFamily="34" charset="0"/>
              <a:cs typeface="Arial" pitchFamily="34" charset="0"/>
            </a:rPr>
            <a:t>(no obligation whatsoever)</a:t>
          </a:r>
          <a:endParaRPr lang="en-GB" sz="1200" dirty="0">
            <a:latin typeface="Arial" pitchFamily="34" charset="0"/>
            <a:cs typeface="Arial" pitchFamily="34" charset="0"/>
          </a:endParaRPr>
        </a:p>
      </dgm:t>
    </dgm:pt>
    <dgm:pt modelId="{CC9C43CA-8B12-4A49-905C-3198F7B24B98}" type="parTrans" cxnId="{9C4FE0AB-DDB2-4BB4-A82D-044111B730B9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286495A0-0ED0-40BC-AC01-14DC79AEF019}" type="sibTrans" cxnId="{9C4FE0AB-DDB2-4BB4-A82D-044111B730B9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63BD67F2-090D-46CA-98EE-F76D69EA0820}">
      <dgm:prSet phldrT="[Text]" custT="1"/>
      <dgm:spPr/>
      <dgm:t>
        <a:bodyPr/>
        <a:lstStyle/>
        <a:p>
          <a:r>
            <a:rPr lang="en-GB" sz="1800" dirty="0" smtClean="0">
              <a:latin typeface="Arial" pitchFamily="34" charset="0"/>
              <a:cs typeface="Arial" pitchFamily="34" charset="0"/>
            </a:rPr>
            <a:t>Results Analysis &amp; Feedback</a:t>
          </a:r>
          <a:endParaRPr lang="en-GB" sz="1800" dirty="0">
            <a:latin typeface="Arial" pitchFamily="34" charset="0"/>
            <a:cs typeface="Arial" pitchFamily="34" charset="0"/>
          </a:endParaRPr>
        </a:p>
      </dgm:t>
    </dgm:pt>
    <dgm:pt modelId="{22E7B53D-F3CF-468D-8D43-E482D10FF526}" type="parTrans" cxnId="{3B3F7A95-4C19-4139-A939-D10A974F1309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A6561AEF-357E-4C72-8EEB-9A716741F14F}" type="sibTrans" cxnId="{3B3F7A95-4C19-4139-A939-D10A974F1309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104E4166-7401-4355-BBED-C3F498ADA30B}">
      <dgm:prSet phldrT="[Text]" custT="1"/>
      <dgm:spPr/>
      <dgm:t>
        <a:bodyPr/>
        <a:lstStyle/>
        <a:p>
          <a:r>
            <a:rPr lang="en-GB" sz="1800" dirty="0" smtClean="0">
              <a:latin typeface="Arial" pitchFamily="34" charset="0"/>
              <a:cs typeface="Arial" pitchFamily="34" charset="0"/>
            </a:rPr>
            <a:t>Sign-off</a:t>
          </a:r>
          <a:endParaRPr lang="en-GB" sz="1800" dirty="0">
            <a:latin typeface="Arial" pitchFamily="34" charset="0"/>
            <a:cs typeface="Arial" pitchFamily="34" charset="0"/>
          </a:endParaRPr>
        </a:p>
      </dgm:t>
    </dgm:pt>
    <dgm:pt modelId="{975CC576-4630-4178-9601-C32D529AE245}" type="parTrans" cxnId="{B2063105-F5DD-4DF2-A6BA-4EDED45EA674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1574A389-F318-4BDC-9490-1A52EE7927BB}" type="sibTrans" cxnId="{B2063105-F5DD-4DF2-A6BA-4EDED45EA674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4D5572CC-C8A6-4FCC-B32B-D2DBAF610BC9}">
      <dgm:prSet phldrT="[Text]" custT="1"/>
      <dgm:spPr/>
      <dgm:t>
        <a:bodyPr/>
        <a:lstStyle/>
        <a:p>
          <a:r>
            <a:rPr lang="en-GB" sz="1800" dirty="0" smtClean="0">
              <a:latin typeface="Arial" pitchFamily="34" charset="0"/>
              <a:cs typeface="Arial" pitchFamily="34" charset="0"/>
            </a:rPr>
            <a:t>Roll out</a:t>
          </a:r>
          <a:endParaRPr lang="en-GB" sz="1800" dirty="0">
            <a:latin typeface="Arial" pitchFamily="34" charset="0"/>
            <a:cs typeface="Arial" pitchFamily="34" charset="0"/>
          </a:endParaRPr>
        </a:p>
      </dgm:t>
    </dgm:pt>
    <dgm:pt modelId="{B20768AF-1D8A-4AA2-A228-BD4DEEA5C231}" type="parTrans" cxnId="{E01D0D95-3E6D-4EBE-BD34-8D48908189B4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BB4B5ABF-8689-4D11-A945-9A72A5C572A2}" type="sibTrans" cxnId="{E01D0D95-3E6D-4EBE-BD34-8D48908189B4}">
      <dgm:prSet/>
      <dgm:spPr/>
      <dgm:t>
        <a:bodyPr/>
        <a:lstStyle/>
        <a:p>
          <a:endParaRPr lang="en-GB" sz="1800">
            <a:latin typeface="Arial" pitchFamily="34" charset="0"/>
            <a:cs typeface="Arial" pitchFamily="34" charset="0"/>
          </a:endParaRPr>
        </a:p>
      </dgm:t>
    </dgm:pt>
    <dgm:pt modelId="{28583CBF-726C-4212-AEF6-71164EFEE0F9}" type="pres">
      <dgm:prSet presAssocID="{7B86CDDA-A836-4BA1-AA6D-0E8A7875A14A}" presName="CompostProcess" presStyleCnt="0">
        <dgm:presLayoutVars>
          <dgm:dir/>
          <dgm:resizeHandles val="exact"/>
        </dgm:presLayoutVars>
      </dgm:prSet>
      <dgm:spPr/>
    </dgm:pt>
    <dgm:pt modelId="{0BDB283E-D339-4999-A854-DBD664E78E5E}" type="pres">
      <dgm:prSet presAssocID="{7B86CDDA-A836-4BA1-AA6D-0E8A7875A14A}" presName="arrow" presStyleLbl="bgShp" presStyleIdx="0" presStyleCnt="1"/>
      <dgm:spPr/>
    </dgm:pt>
    <dgm:pt modelId="{29AAED38-F8C2-426A-9229-4CFAFA4FDD9E}" type="pres">
      <dgm:prSet presAssocID="{7B86CDDA-A836-4BA1-AA6D-0E8A7875A14A}" presName="linearProcess" presStyleCnt="0"/>
      <dgm:spPr/>
    </dgm:pt>
    <dgm:pt modelId="{BC6CFF7D-0B14-42BC-9FEA-E0D5C9A17301}" type="pres">
      <dgm:prSet presAssocID="{E38233C9-5B81-410A-8EB8-711C23302AE5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A02E4F-4A78-4E9F-9FF0-AB24F6826CA1}" type="pres">
      <dgm:prSet presAssocID="{E4421AC5-30AA-4E90-92D6-DBAD1E37B77D}" presName="sibTrans" presStyleCnt="0"/>
      <dgm:spPr/>
    </dgm:pt>
    <dgm:pt modelId="{893F29EE-4DB7-4DE2-A3B0-80E0D3EC9F66}" type="pres">
      <dgm:prSet presAssocID="{F48DCA9F-7AD1-4D20-89E5-7A56CF30715A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36CB2F-1E1E-485B-88D4-1012A06AA4EF}" type="pres">
      <dgm:prSet presAssocID="{286495A0-0ED0-40BC-AC01-14DC79AEF019}" presName="sibTrans" presStyleCnt="0"/>
      <dgm:spPr/>
    </dgm:pt>
    <dgm:pt modelId="{ACC9A79B-E1FC-440A-A1E3-403073961BE7}" type="pres">
      <dgm:prSet presAssocID="{63BD67F2-090D-46CA-98EE-F76D69EA0820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9CE281-A1CC-44A4-83A8-8134F63E0BE7}" type="pres">
      <dgm:prSet presAssocID="{A6561AEF-357E-4C72-8EEB-9A716741F14F}" presName="sibTrans" presStyleCnt="0"/>
      <dgm:spPr/>
    </dgm:pt>
    <dgm:pt modelId="{C63EAED2-B292-48D5-B5D4-8595F0D3F47D}" type="pres">
      <dgm:prSet presAssocID="{104E4166-7401-4355-BBED-C3F498ADA30B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E6EDE7-E92B-42F1-9E71-D202E0458158}" type="pres">
      <dgm:prSet presAssocID="{1574A389-F318-4BDC-9490-1A52EE7927BB}" presName="sibTrans" presStyleCnt="0"/>
      <dgm:spPr/>
    </dgm:pt>
    <dgm:pt modelId="{C5B6A468-19F0-47BF-903C-E2BF16F0246D}" type="pres">
      <dgm:prSet presAssocID="{4D5572CC-C8A6-4FCC-B32B-D2DBAF610BC9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2063105-F5DD-4DF2-A6BA-4EDED45EA674}" srcId="{7B86CDDA-A836-4BA1-AA6D-0E8A7875A14A}" destId="{104E4166-7401-4355-BBED-C3F498ADA30B}" srcOrd="3" destOrd="0" parTransId="{975CC576-4630-4178-9601-C32D529AE245}" sibTransId="{1574A389-F318-4BDC-9490-1A52EE7927BB}"/>
    <dgm:cxn modelId="{4C2D18BC-9F3F-4FBA-83E4-DFB420550033}" srcId="{7B86CDDA-A836-4BA1-AA6D-0E8A7875A14A}" destId="{E38233C9-5B81-410A-8EB8-711C23302AE5}" srcOrd="0" destOrd="0" parTransId="{B48DF6E3-5A33-4F8E-BF07-5A7090BCE3CB}" sibTransId="{E4421AC5-30AA-4E90-92D6-DBAD1E37B77D}"/>
    <dgm:cxn modelId="{8DB38EC1-B969-44DE-A6E7-EEA8F1230931}" type="presOf" srcId="{7B86CDDA-A836-4BA1-AA6D-0E8A7875A14A}" destId="{28583CBF-726C-4212-AEF6-71164EFEE0F9}" srcOrd="0" destOrd="0" presId="urn:microsoft.com/office/officeart/2005/8/layout/hProcess9"/>
    <dgm:cxn modelId="{EC6ACAD7-6574-49E9-A79B-AA21D8A440F4}" type="presOf" srcId="{F48DCA9F-7AD1-4D20-89E5-7A56CF30715A}" destId="{893F29EE-4DB7-4DE2-A3B0-80E0D3EC9F66}" srcOrd="0" destOrd="0" presId="urn:microsoft.com/office/officeart/2005/8/layout/hProcess9"/>
    <dgm:cxn modelId="{4254BB20-4AF6-4DF1-B1B6-066711D7FF2D}" type="presOf" srcId="{E38233C9-5B81-410A-8EB8-711C23302AE5}" destId="{BC6CFF7D-0B14-42BC-9FEA-E0D5C9A17301}" srcOrd="0" destOrd="0" presId="urn:microsoft.com/office/officeart/2005/8/layout/hProcess9"/>
    <dgm:cxn modelId="{3B3F7A95-4C19-4139-A939-D10A974F1309}" srcId="{7B86CDDA-A836-4BA1-AA6D-0E8A7875A14A}" destId="{63BD67F2-090D-46CA-98EE-F76D69EA0820}" srcOrd="2" destOrd="0" parTransId="{22E7B53D-F3CF-468D-8D43-E482D10FF526}" sibTransId="{A6561AEF-357E-4C72-8EEB-9A716741F14F}"/>
    <dgm:cxn modelId="{8C1FA6F8-D109-468C-9917-BEFFF465AF40}" type="presOf" srcId="{4D5572CC-C8A6-4FCC-B32B-D2DBAF610BC9}" destId="{C5B6A468-19F0-47BF-903C-E2BF16F0246D}" srcOrd="0" destOrd="0" presId="urn:microsoft.com/office/officeart/2005/8/layout/hProcess9"/>
    <dgm:cxn modelId="{9C4FE0AB-DDB2-4BB4-A82D-044111B730B9}" srcId="{7B86CDDA-A836-4BA1-AA6D-0E8A7875A14A}" destId="{F48DCA9F-7AD1-4D20-89E5-7A56CF30715A}" srcOrd="1" destOrd="0" parTransId="{CC9C43CA-8B12-4A49-905C-3198F7B24B98}" sibTransId="{286495A0-0ED0-40BC-AC01-14DC79AEF019}"/>
    <dgm:cxn modelId="{E01D0D95-3E6D-4EBE-BD34-8D48908189B4}" srcId="{7B86CDDA-A836-4BA1-AA6D-0E8A7875A14A}" destId="{4D5572CC-C8A6-4FCC-B32B-D2DBAF610BC9}" srcOrd="4" destOrd="0" parTransId="{B20768AF-1D8A-4AA2-A228-BD4DEEA5C231}" sibTransId="{BB4B5ABF-8689-4D11-A945-9A72A5C572A2}"/>
    <dgm:cxn modelId="{245AA629-95A1-4E5A-932B-4C9B1E52338A}" type="presOf" srcId="{104E4166-7401-4355-BBED-C3F498ADA30B}" destId="{C63EAED2-B292-48D5-B5D4-8595F0D3F47D}" srcOrd="0" destOrd="0" presId="urn:microsoft.com/office/officeart/2005/8/layout/hProcess9"/>
    <dgm:cxn modelId="{E6B0F3F5-88FA-4A76-AD32-0C6BF99A29BE}" type="presOf" srcId="{63BD67F2-090D-46CA-98EE-F76D69EA0820}" destId="{ACC9A79B-E1FC-440A-A1E3-403073961BE7}" srcOrd="0" destOrd="0" presId="urn:microsoft.com/office/officeart/2005/8/layout/hProcess9"/>
    <dgm:cxn modelId="{61ED8A35-91BD-4D54-8051-CDC08E789470}" type="presParOf" srcId="{28583CBF-726C-4212-AEF6-71164EFEE0F9}" destId="{0BDB283E-D339-4999-A854-DBD664E78E5E}" srcOrd="0" destOrd="0" presId="urn:microsoft.com/office/officeart/2005/8/layout/hProcess9"/>
    <dgm:cxn modelId="{2AC7BF50-1C45-4EA3-982D-8C521D4A61DE}" type="presParOf" srcId="{28583CBF-726C-4212-AEF6-71164EFEE0F9}" destId="{29AAED38-F8C2-426A-9229-4CFAFA4FDD9E}" srcOrd="1" destOrd="0" presId="urn:microsoft.com/office/officeart/2005/8/layout/hProcess9"/>
    <dgm:cxn modelId="{80021435-8E6A-4E16-AE35-6E199D658796}" type="presParOf" srcId="{29AAED38-F8C2-426A-9229-4CFAFA4FDD9E}" destId="{BC6CFF7D-0B14-42BC-9FEA-E0D5C9A17301}" srcOrd="0" destOrd="0" presId="urn:microsoft.com/office/officeart/2005/8/layout/hProcess9"/>
    <dgm:cxn modelId="{B24FF26D-FE51-405F-BAE1-7129472AC7D8}" type="presParOf" srcId="{29AAED38-F8C2-426A-9229-4CFAFA4FDD9E}" destId="{E8A02E4F-4A78-4E9F-9FF0-AB24F6826CA1}" srcOrd="1" destOrd="0" presId="urn:microsoft.com/office/officeart/2005/8/layout/hProcess9"/>
    <dgm:cxn modelId="{20262216-E0C6-482F-B74A-0E9BBF852C50}" type="presParOf" srcId="{29AAED38-F8C2-426A-9229-4CFAFA4FDD9E}" destId="{893F29EE-4DB7-4DE2-A3B0-80E0D3EC9F66}" srcOrd="2" destOrd="0" presId="urn:microsoft.com/office/officeart/2005/8/layout/hProcess9"/>
    <dgm:cxn modelId="{DBC89F2E-A3A3-4F02-AA5F-5C032F1BA123}" type="presParOf" srcId="{29AAED38-F8C2-426A-9229-4CFAFA4FDD9E}" destId="{3136CB2F-1E1E-485B-88D4-1012A06AA4EF}" srcOrd="3" destOrd="0" presId="urn:microsoft.com/office/officeart/2005/8/layout/hProcess9"/>
    <dgm:cxn modelId="{90424CB2-CD2F-4459-89BE-B02D142DDECC}" type="presParOf" srcId="{29AAED38-F8C2-426A-9229-4CFAFA4FDD9E}" destId="{ACC9A79B-E1FC-440A-A1E3-403073961BE7}" srcOrd="4" destOrd="0" presId="urn:microsoft.com/office/officeart/2005/8/layout/hProcess9"/>
    <dgm:cxn modelId="{01AE6962-9E44-4272-A7D1-A2A6C2539A38}" type="presParOf" srcId="{29AAED38-F8C2-426A-9229-4CFAFA4FDD9E}" destId="{B69CE281-A1CC-44A4-83A8-8134F63E0BE7}" srcOrd="5" destOrd="0" presId="urn:microsoft.com/office/officeart/2005/8/layout/hProcess9"/>
    <dgm:cxn modelId="{D04D2A41-04B9-4BC3-B129-2C1FA5707173}" type="presParOf" srcId="{29AAED38-F8C2-426A-9229-4CFAFA4FDD9E}" destId="{C63EAED2-B292-48D5-B5D4-8595F0D3F47D}" srcOrd="6" destOrd="0" presId="urn:microsoft.com/office/officeart/2005/8/layout/hProcess9"/>
    <dgm:cxn modelId="{B2F803D1-44ED-487A-83A6-C0BDD4F98669}" type="presParOf" srcId="{29AAED38-F8C2-426A-9229-4CFAFA4FDD9E}" destId="{36E6EDE7-E92B-42F1-9E71-D202E0458158}" srcOrd="7" destOrd="0" presId="urn:microsoft.com/office/officeart/2005/8/layout/hProcess9"/>
    <dgm:cxn modelId="{1A7B1DF2-A954-4B36-8694-E7AAFECE2576}" type="presParOf" srcId="{29AAED38-F8C2-426A-9229-4CFAFA4FDD9E}" destId="{C5B6A468-19F0-47BF-903C-E2BF16F0246D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85D7E4-125F-48A6-B787-84DFBA343249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7AA9F7C2-4719-43D7-85DE-8E65CF891D3F}">
      <dgm:prSet custT="1"/>
      <dgm:spPr/>
      <dgm:t>
        <a:bodyPr/>
        <a:lstStyle/>
        <a:p>
          <a:pPr rtl="0"/>
          <a:r>
            <a:rPr lang="en-GB" sz="2000" dirty="0" smtClean="0">
              <a:latin typeface="Arial" pitchFamily="34" charset="0"/>
              <a:ea typeface="Verdana" pitchFamily="34" charset="0"/>
              <a:cs typeface="Arial" pitchFamily="34" charset="0"/>
            </a:rPr>
            <a:t>An extensive number of vehicles covered</a:t>
          </a:r>
          <a:endParaRPr lang="en-GB" sz="2000" dirty="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16AAD4D4-CD8A-416B-9E9A-2E6AB70BCF63}" type="parTrans" cxnId="{00C495BF-E42B-42C3-BD81-708239B7F95E}">
      <dgm:prSet/>
      <dgm:spPr/>
      <dgm:t>
        <a:bodyPr/>
        <a:lstStyle/>
        <a:p>
          <a:endParaRPr lang="en-GB" sz="200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9944611A-4530-4130-A172-C33576743564}" type="sibTrans" cxnId="{00C495BF-E42B-42C3-BD81-708239B7F95E}">
      <dgm:prSet/>
      <dgm:spPr/>
      <dgm:t>
        <a:bodyPr/>
        <a:lstStyle/>
        <a:p>
          <a:endParaRPr lang="en-GB" sz="200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1780EBCD-1611-4945-9DE3-38AEA0DD9D04}">
      <dgm:prSet custT="1"/>
      <dgm:spPr/>
      <dgm:t>
        <a:bodyPr/>
        <a:lstStyle/>
        <a:p>
          <a:pPr rtl="0"/>
          <a:r>
            <a:rPr lang="en-GB" sz="2000" dirty="0" smtClean="0">
              <a:latin typeface="Arial" pitchFamily="34" charset="0"/>
              <a:ea typeface="Verdana" pitchFamily="34" charset="0"/>
              <a:cs typeface="Arial" pitchFamily="34" charset="0"/>
            </a:rPr>
            <a:t>Fuel savings dependant on loads, conditions and driving style</a:t>
          </a:r>
          <a:endParaRPr lang="en-GB" sz="2000" dirty="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E18BC247-4BA5-4B47-B8E7-310F41147007}" type="parTrans" cxnId="{7C060D25-8E8F-4112-B43C-E6C415B9E636}">
      <dgm:prSet/>
      <dgm:spPr/>
      <dgm:t>
        <a:bodyPr/>
        <a:lstStyle/>
        <a:p>
          <a:endParaRPr lang="en-GB" sz="200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4509729D-A74F-4877-B477-34716C826843}" type="sibTrans" cxnId="{7C060D25-8E8F-4112-B43C-E6C415B9E636}">
      <dgm:prSet/>
      <dgm:spPr/>
      <dgm:t>
        <a:bodyPr/>
        <a:lstStyle/>
        <a:p>
          <a:endParaRPr lang="en-GB" sz="200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559D47A9-3ED3-4B79-AB89-D8138CE7310E}">
      <dgm:prSet custT="1"/>
      <dgm:spPr/>
      <dgm:t>
        <a:bodyPr/>
        <a:lstStyle/>
        <a:p>
          <a:pPr rtl="0"/>
          <a:r>
            <a:rPr lang="en-GB" sz="2000" dirty="0" smtClean="0">
              <a:latin typeface="Arial" pitchFamily="34" charset="0"/>
              <a:ea typeface="Verdana" pitchFamily="34" charset="0"/>
              <a:cs typeface="Arial" pitchFamily="34" charset="0"/>
            </a:rPr>
            <a:t>One-off installation and no on going maintenance</a:t>
          </a:r>
          <a:endParaRPr lang="en-GB" sz="2000" dirty="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2B10721E-9172-4CD5-8485-A1544C4A7F00}" type="parTrans" cxnId="{A211B11F-9B97-4C22-8FD7-A18A9CD647EC}">
      <dgm:prSet/>
      <dgm:spPr/>
      <dgm:t>
        <a:bodyPr/>
        <a:lstStyle/>
        <a:p>
          <a:endParaRPr lang="en-GB"/>
        </a:p>
      </dgm:t>
    </dgm:pt>
    <dgm:pt modelId="{658AFA35-848E-41F6-BE03-980158B0AE1F}" type="sibTrans" cxnId="{A211B11F-9B97-4C22-8FD7-A18A9CD647EC}">
      <dgm:prSet/>
      <dgm:spPr/>
      <dgm:t>
        <a:bodyPr/>
        <a:lstStyle/>
        <a:p>
          <a:endParaRPr lang="en-GB"/>
        </a:p>
      </dgm:t>
    </dgm:pt>
    <dgm:pt modelId="{E0D88459-C28F-4852-ACD4-7D3825FD5E83}">
      <dgm:prSet custT="1"/>
      <dgm:spPr/>
      <dgm:t>
        <a:bodyPr/>
        <a:lstStyle/>
        <a:p>
          <a:pPr rtl="0"/>
          <a:r>
            <a:rPr lang="en-GB" sz="2000" dirty="0" smtClean="0">
              <a:latin typeface="Arial" pitchFamily="34" charset="0"/>
              <a:ea typeface="Verdana" pitchFamily="34" charset="0"/>
              <a:cs typeface="Arial" pitchFamily="34" charset="0"/>
            </a:rPr>
            <a:t>No impact on residual value</a:t>
          </a:r>
          <a:endParaRPr lang="en-GB" sz="2000" dirty="0">
            <a:latin typeface="Arial" pitchFamily="34" charset="0"/>
            <a:ea typeface="Verdana" pitchFamily="34" charset="0"/>
            <a:cs typeface="Arial" pitchFamily="34" charset="0"/>
          </a:endParaRPr>
        </a:p>
      </dgm:t>
    </dgm:pt>
    <dgm:pt modelId="{1A7BD324-F49F-4669-A5F8-651CAA6790E4}" type="parTrans" cxnId="{50333CF3-38EF-4B9F-8DA8-5C8DF7294EDC}">
      <dgm:prSet/>
      <dgm:spPr/>
      <dgm:t>
        <a:bodyPr/>
        <a:lstStyle/>
        <a:p>
          <a:endParaRPr lang="en-GB"/>
        </a:p>
      </dgm:t>
    </dgm:pt>
    <dgm:pt modelId="{0B205100-55DA-44EA-A821-267CC9BB09EE}" type="sibTrans" cxnId="{50333CF3-38EF-4B9F-8DA8-5C8DF7294EDC}">
      <dgm:prSet/>
      <dgm:spPr/>
      <dgm:t>
        <a:bodyPr/>
        <a:lstStyle/>
        <a:p>
          <a:endParaRPr lang="en-GB"/>
        </a:p>
      </dgm:t>
    </dgm:pt>
    <dgm:pt modelId="{16E571FD-FB5F-437C-AFAA-9C2775F35FA7}" type="pres">
      <dgm:prSet presAssocID="{A085D7E4-125F-48A6-B787-84DFBA3432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6196A95-DE82-4EC3-978B-F1062BD94A10}" type="pres">
      <dgm:prSet presAssocID="{7AA9F7C2-4719-43D7-85DE-8E65CF891D3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981B5F-7D41-4BFA-A4C8-5866B828280D}" type="pres">
      <dgm:prSet presAssocID="{9944611A-4530-4130-A172-C33576743564}" presName="spacer" presStyleCnt="0"/>
      <dgm:spPr/>
      <dgm:t>
        <a:bodyPr/>
        <a:lstStyle/>
        <a:p>
          <a:endParaRPr lang="en-GB"/>
        </a:p>
      </dgm:t>
    </dgm:pt>
    <dgm:pt modelId="{1A231925-2D8A-4280-9E3E-EA43CFDBBB52}" type="pres">
      <dgm:prSet presAssocID="{1780EBCD-1611-4945-9DE3-38AEA0DD9D0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16D086-34C3-465A-A5C9-276DAE29D9B3}" type="pres">
      <dgm:prSet presAssocID="{4509729D-A74F-4877-B477-34716C826843}" presName="spacer" presStyleCnt="0"/>
      <dgm:spPr/>
      <dgm:t>
        <a:bodyPr/>
        <a:lstStyle/>
        <a:p>
          <a:endParaRPr lang="en-GB"/>
        </a:p>
      </dgm:t>
    </dgm:pt>
    <dgm:pt modelId="{7C2A2889-69DA-4A29-93EE-26E550F4CB0E}" type="pres">
      <dgm:prSet presAssocID="{559D47A9-3ED3-4B79-AB89-D8138CE7310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2341E9-F304-430A-8D68-50013EF18C74}" type="pres">
      <dgm:prSet presAssocID="{658AFA35-848E-41F6-BE03-980158B0AE1F}" presName="spacer" presStyleCnt="0"/>
      <dgm:spPr/>
      <dgm:t>
        <a:bodyPr/>
        <a:lstStyle/>
        <a:p>
          <a:endParaRPr lang="en-GB"/>
        </a:p>
      </dgm:t>
    </dgm:pt>
    <dgm:pt modelId="{009D85EB-FC53-490C-9406-42096B23BEE2}" type="pres">
      <dgm:prSet presAssocID="{E0D88459-C28F-4852-ACD4-7D3825FD5E8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AA3F194-6C10-49B7-A30E-ABA5AB8BA9A5}" type="presOf" srcId="{A085D7E4-125F-48A6-B787-84DFBA343249}" destId="{16E571FD-FB5F-437C-AFAA-9C2775F35FA7}" srcOrd="0" destOrd="0" presId="urn:microsoft.com/office/officeart/2005/8/layout/vList2"/>
    <dgm:cxn modelId="{50333CF3-38EF-4B9F-8DA8-5C8DF7294EDC}" srcId="{A085D7E4-125F-48A6-B787-84DFBA343249}" destId="{E0D88459-C28F-4852-ACD4-7D3825FD5E83}" srcOrd="3" destOrd="0" parTransId="{1A7BD324-F49F-4669-A5F8-651CAA6790E4}" sibTransId="{0B205100-55DA-44EA-A821-267CC9BB09EE}"/>
    <dgm:cxn modelId="{3FA7DC1C-5390-446A-A02E-9410C7844E25}" type="presOf" srcId="{E0D88459-C28F-4852-ACD4-7D3825FD5E83}" destId="{009D85EB-FC53-490C-9406-42096B23BEE2}" srcOrd="0" destOrd="0" presId="urn:microsoft.com/office/officeart/2005/8/layout/vList2"/>
    <dgm:cxn modelId="{628AD6AE-CA7E-4ABF-8019-098996BB9BB2}" type="presOf" srcId="{1780EBCD-1611-4945-9DE3-38AEA0DD9D04}" destId="{1A231925-2D8A-4280-9E3E-EA43CFDBBB52}" srcOrd="0" destOrd="0" presId="urn:microsoft.com/office/officeart/2005/8/layout/vList2"/>
    <dgm:cxn modelId="{30BEF2BD-CD04-454A-9655-A42E58C6F460}" type="presOf" srcId="{559D47A9-3ED3-4B79-AB89-D8138CE7310E}" destId="{7C2A2889-69DA-4A29-93EE-26E550F4CB0E}" srcOrd="0" destOrd="0" presId="urn:microsoft.com/office/officeart/2005/8/layout/vList2"/>
    <dgm:cxn modelId="{7C060D25-8E8F-4112-B43C-E6C415B9E636}" srcId="{A085D7E4-125F-48A6-B787-84DFBA343249}" destId="{1780EBCD-1611-4945-9DE3-38AEA0DD9D04}" srcOrd="1" destOrd="0" parTransId="{E18BC247-4BA5-4B47-B8E7-310F41147007}" sibTransId="{4509729D-A74F-4877-B477-34716C826843}"/>
    <dgm:cxn modelId="{00C495BF-E42B-42C3-BD81-708239B7F95E}" srcId="{A085D7E4-125F-48A6-B787-84DFBA343249}" destId="{7AA9F7C2-4719-43D7-85DE-8E65CF891D3F}" srcOrd="0" destOrd="0" parTransId="{16AAD4D4-CD8A-416B-9E9A-2E6AB70BCF63}" sibTransId="{9944611A-4530-4130-A172-C33576743564}"/>
    <dgm:cxn modelId="{3DA22032-FAD6-4027-B10E-4DF0272D3F59}" type="presOf" srcId="{7AA9F7C2-4719-43D7-85DE-8E65CF891D3F}" destId="{26196A95-DE82-4EC3-978B-F1062BD94A10}" srcOrd="0" destOrd="0" presId="urn:microsoft.com/office/officeart/2005/8/layout/vList2"/>
    <dgm:cxn modelId="{A211B11F-9B97-4C22-8FD7-A18A9CD647EC}" srcId="{A085D7E4-125F-48A6-B787-84DFBA343249}" destId="{559D47A9-3ED3-4B79-AB89-D8138CE7310E}" srcOrd="2" destOrd="0" parTransId="{2B10721E-9172-4CD5-8485-A1544C4A7F00}" sibTransId="{658AFA35-848E-41F6-BE03-980158B0AE1F}"/>
    <dgm:cxn modelId="{BA593381-BE99-40FE-806C-24782910180A}" type="presParOf" srcId="{16E571FD-FB5F-437C-AFAA-9C2775F35FA7}" destId="{26196A95-DE82-4EC3-978B-F1062BD94A10}" srcOrd="0" destOrd="0" presId="urn:microsoft.com/office/officeart/2005/8/layout/vList2"/>
    <dgm:cxn modelId="{067096AA-2A5F-43F9-9F43-6A3320B29A64}" type="presParOf" srcId="{16E571FD-FB5F-437C-AFAA-9C2775F35FA7}" destId="{D5981B5F-7D41-4BFA-A4C8-5866B828280D}" srcOrd="1" destOrd="0" presId="urn:microsoft.com/office/officeart/2005/8/layout/vList2"/>
    <dgm:cxn modelId="{105639D1-2D97-48CF-8503-DC7141B81824}" type="presParOf" srcId="{16E571FD-FB5F-437C-AFAA-9C2775F35FA7}" destId="{1A231925-2D8A-4280-9E3E-EA43CFDBBB52}" srcOrd="2" destOrd="0" presId="urn:microsoft.com/office/officeart/2005/8/layout/vList2"/>
    <dgm:cxn modelId="{DDF5F1D3-FDA0-43BF-AE4B-CE9815531959}" type="presParOf" srcId="{16E571FD-FB5F-437C-AFAA-9C2775F35FA7}" destId="{FF16D086-34C3-465A-A5C9-276DAE29D9B3}" srcOrd="3" destOrd="0" presId="urn:microsoft.com/office/officeart/2005/8/layout/vList2"/>
    <dgm:cxn modelId="{DE890B6E-246C-4A7C-98ED-AEEE481FDE75}" type="presParOf" srcId="{16E571FD-FB5F-437C-AFAA-9C2775F35FA7}" destId="{7C2A2889-69DA-4A29-93EE-26E550F4CB0E}" srcOrd="4" destOrd="0" presId="urn:microsoft.com/office/officeart/2005/8/layout/vList2"/>
    <dgm:cxn modelId="{1BBC2009-0BA5-4061-B72C-D9E35EDC6178}" type="presParOf" srcId="{16E571FD-FB5F-437C-AFAA-9C2775F35FA7}" destId="{422341E9-F304-430A-8D68-50013EF18C74}" srcOrd="5" destOrd="0" presId="urn:microsoft.com/office/officeart/2005/8/layout/vList2"/>
    <dgm:cxn modelId="{5E96A8E5-5DC1-43CF-B241-52D482FF21D0}" type="presParOf" srcId="{16E571FD-FB5F-437C-AFAA-9C2775F35FA7}" destId="{009D85EB-FC53-490C-9406-42096B23BEE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8AF66B-B3D6-440C-BF09-0E6D4395F1FC}" type="doc">
      <dgm:prSet loTypeId="urn:microsoft.com/office/officeart/2005/8/layout/vList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800A7928-8B06-41A6-B886-35985CDF742D}">
      <dgm:prSet/>
      <dgm:spPr/>
      <dgm:t>
        <a:bodyPr/>
        <a:lstStyle/>
        <a:p>
          <a:pPr rtl="0"/>
          <a:r>
            <a:rPr lang="en-GB" dirty="0" smtClean="0"/>
            <a:t>Viezu’ carbon emission reducing and fuel efficiency software programs are award winning </a:t>
          </a:r>
          <a:endParaRPr lang="en-GB" dirty="0"/>
        </a:p>
      </dgm:t>
    </dgm:pt>
    <dgm:pt modelId="{4E716BE5-FB71-4B62-BC91-2A3AEC18E4A2}" type="parTrans" cxnId="{C2572F74-DE2A-4521-96E5-0071D612EFDB}">
      <dgm:prSet/>
      <dgm:spPr/>
      <dgm:t>
        <a:bodyPr/>
        <a:lstStyle/>
        <a:p>
          <a:endParaRPr lang="en-GB"/>
        </a:p>
      </dgm:t>
    </dgm:pt>
    <dgm:pt modelId="{F2F3D357-F9D5-423A-BBE2-F248F169C345}" type="sibTrans" cxnId="{C2572F74-DE2A-4521-96E5-0071D612EFDB}">
      <dgm:prSet/>
      <dgm:spPr/>
      <dgm:t>
        <a:bodyPr/>
        <a:lstStyle/>
        <a:p>
          <a:endParaRPr lang="en-GB"/>
        </a:p>
      </dgm:t>
    </dgm:pt>
    <dgm:pt modelId="{C4615B28-781A-409A-B77F-DD09ABA3FD55}">
      <dgm:prSet/>
      <dgm:spPr/>
      <dgm:t>
        <a:bodyPr/>
        <a:lstStyle/>
        <a:p>
          <a:pPr rtl="0"/>
          <a:r>
            <a:rPr lang="en-GB" dirty="0" smtClean="0">
              <a:solidFill>
                <a:schemeClr val="tx1"/>
              </a:solidFill>
            </a:rPr>
            <a:t>Chamber of Commerce’s ‘</a:t>
          </a:r>
          <a:r>
            <a:rPr lang="en-GB" b="1" dirty="0" smtClean="0">
              <a:solidFill>
                <a:schemeClr val="tx1"/>
              </a:solidFill>
            </a:rPr>
            <a:t>Innovation Through Technology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b="1" dirty="0" smtClean="0">
              <a:solidFill>
                <a:schemeClr val="tx1"/>
              </a:solidFill>
            </a:rPr>
            <a:t>Award</a:t>
          </a:r>
          <a:r>
            <a:rPr lang="en-GB" dirty="0" smtClean="0">
              <a:solidFill>
                <a:schemeClr val="tx1"/>
              </a:solidFill>
            </a:rPr>
            <a:t>’ for BlueOptimize™ </a:t>
          </a:r>
          <a:endParaRPr lang="en-GB" dirty="0">
            <a:solidFill>
              <a:schemeClr val="tx1"/>
            </a:solidFill>
          </a:endParaRPr>
        </a:p>
      </dgm:t>
    </dgm:pt>
    <dgm:pt modelId="{7D1B546E-D602-49D3-9631-BDAC06F875F0}" type="parTrans" cxnId="{26A31A79-B6A2-48AB-8909-8868411D138C}">
      <dgm:prSet/>
      <dgm:spPr/>
      <dgm:t>
        <a:bodyPr/>
        <a:lstStyle/>
        <a:p>
          <a:endParaRPr lang="en-GB"/>
        </a:p>
      </dgm:t>
    </dgm:pt>
    <dgm:pt modelId="{B650C24C-E89B-4BEC-B6FD-EE7C9C27B1F6}" type="sibTrans" cxnId="{26A31A79-B6A2-48AB-8909-8868411D138C}">
      <dgm:prSet/>
      <dgm:spPr/>
      <dgm:t>
        <a:bodyPr/>
        <a:lstStyle/>
        <a:p>
          <a:endParaRPr lang="en-GB"/>
        </a:p>
      </dgm:t>
    </dgm:pt>
    <dgm:pt modelId="{2FE01842-2C24-45D1-96E7-08FDC3B7477D}">
      <dgm:prSet/>
      <dgm:spPr/>
      <dgm:t>
        <a:bodyPr/>
        <a:lstStyle/>
        <a:p>
          <a:pPr rtl="0"/>
          <a:r>
            <a:rPr lang="en-GB" dirty="0" smtClean="0"/>
            <a:t>Working in partnership with Europe’s largest fleet operators i.e. 24k vehicles saving £4m per annum</a:t>
          </a:r>
          <a:endParaRPr lang="en-GB" dirty="0"/>
        </a:p>
      </dgm:t>
    </dgm:pt>
    <dgm:pt modelId="{ABED602B-B0DD-4D37-A599-E47C7367354E}" type="parTrans" cxnId="{4D085926-2386-4699-81A4-E15005A68AB8}">
      <dgm:prSet/>
      <dgm:spPr/>
      <dgm:t>
        <a:bodyPr/>
        <a:lstStyle/>
        <a:p>
          <a:endParaRPr lang="en-GB"/>
        </a:p>
      </dgm:t>
    </dgm:pt>
    <dgm:pt modelId="{B9C4F923-0952-4B41-89FB-12917B5B300E}" type="sibTrans" cxnId="{4D085926-2386-4699-81A4-E15005A68AB8}">
      <dgm:prSet/>
      <dgm:spPr/>
      <dgm:t>
        <a:bodyPr/>
        <a:lstStyle/>
        <a:p>
          <a:endParaRPr lang="en-GB"/>
        </a:p>
      </dgm:t>
    </dgm:pt>
    <dgm:pt modelId="{8D4B67DB-83C9-442F-B99B-05FCECCE9A58}">
      <dgm:prSet/>
      <dgm:spPr/>
      <dgm:t>
        <a:bodyPr/>
        <a:lstStyle/>
        <a:p>
          <a:pPr rtl="0"/>
          <a:r>
            <a:rPr lang="en-GB" dirty="0" smtClean="0">
              <a:solidFill>
                <a:schemeClr val="tx1"/>
              </a:solidFill>
            </a:rPr>
            <a:t>Low cost software based technology, minimum downtime, no mechanical modifications</a:t>
          </a:r>
          <a:endParaRPr lang="en-GB" dirty="0">
            <a:solidFill>
              <a:schemeClr val="tx1"/>
            </a:solidFill>
          </a:endParaRPr>
        </a:p>
      </dgm:t>
    </dgm:pt>
    <dgm:pt modelId="{C00C38DB-D49F-40FC-BE4C-04598050DF78}" type="parTrans" cxnId="{0F9C9CE2-F912-45B5-B33B-1A7B43CB3107}">
      <dgm:prSet/>
      <dgm:spPr/>
      <dgm:t>
        <a:bodyPr/>
        <a:lstStyle/>
        <a:p>
          <a:endParaRPr lang="en-GB"/>
        </a:p>
      </dgm:t>
    </dgm:pt>
    <dgm:pt modelId="{EAF1F533-BA49-4C4E-A2C9-131B4A813AB1}" type="sibTrans" cxnId="{0F9C9CE2-F912-45B5-B33B-1A7B43CB3107}">
      <dgm:prSet/>
      <dgm:spPr/>
      <dgm:t>
        <a:bodyPr/>
        <a:lstStyle/>
        <a:p>
          <a:endParaRPr lang="en-GB"/>
        </a:p>
      </dgm:t>
    </dgm:pt>
    <dgm:pt modelId="{A27AC2B8-77AB-4DE9-B354-2D5C8DA89988}">
      <dgm:prSet/>
      <dgm:spPr/>
      <dgm:t>
        <a:bodyPr/>
        <a:lstStyle/>
        <a:p>
          <a:pPr rtl="0"/>
          <a:r>
            <a:rPr lang="en-GB" dirty="0" smtClean="0"/>
            <a:t>Vehicle remains within the manufactures design intent</a:t>
          </a:r>
          <a:endParaRPr lang="en-GB" dirty="0"/>
        </a:p>
      </dgm:t>
    </dgm:pt>
    <dgm:pt modelId="{4D1FC1C3-2D28-47A7-A63D-91347F61C8F2}" type="parTrans" cxnId="{79DA04EC-D6F4-436D-971A-DB774778FA52}">
      <dgm:prSet/>
      <dgm:spPr/>
      <dgm:t>
        <a:bodyPr/>
        <a:lstStyle/>
        <a:p>
          <a:endParaRPr lang="en-GB"/>
        </a:p>
      </dgm:t>
    </dgm:pt>
    <dgm:pt modelId="{ECCFDCEC-29D1-4038-A4DE-AE53EF34B347}" type="sibTrans" cxnId="{79DA04EC-D6F4-436D-971A-DB774778FA52}">
      <dgm:prSet/>
      <dgm:spPr/>
      <dgm:t>
        <a:bodyPr/>
        <a:lstStyle/>
        <a:p>
          <a:endParaRPr lang="en-GB"/>
        </a:p>
      </dgm:t>
    </dgm:pt>
    <dgm:pt modelId="{497CB842-259B-49E3-9C01-B9F009EB01BB}" type="pres">
      <dgm:prSet presAssocID="{C38AF66B-B3D6-440C-BF09-0E6D4395F1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5A6E58A-50FC-40F9-960A-E06B7CA86F54}" type="pres">
      <dgm:prSet presAssocID="{800A7928-8B06-41A6-B886-35985CDF742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EB8B51-BDE4-4A48-B2AF-85B18E84A9B5}" type="pres">
      <dgm:prSet presAssocID="{F2F3D357-F9D5-423A-BBE2-F248F169C345}" presName="spacer" presStyleCnt="0"/>
      <dgm:spPr/>
    </dgm:pt>
    <dgm:pt modelId="{71DE1D4D-892E-4983-A10B-71F6F22AE2AB}" type="pres">
      <dgm:prSet presAssocID="{C4615B28-781A-409A-B77F-DD09ABA3FD5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540E29-1FC2-4D9D-A38D-5898EA77FC89}" type="pres">
      <dgm:prSet presAssocID="{B650C24C-E89B-4BEC-B6FD-EE7C9C27B1F6}" presName="spacer" presStyleCnt="0"/>
      <dgm:spPr/>
    </dgm:pt>
    <dgm:pt modelId="{A139BC79-CACE-4FD1-AE15-4C33CC7E147A}" type="pres">
      <dgm:prSet presAssocID="{2FE01842-2C24-45D1-96E7-08FDC3B7477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B15576-7957-47AD-A4F3-3550BCD92BC2}" type="pres">
      <dgm:prSet presAssocID="{B9C4F923-0952-4B41-89FB-12917B5B300E}" presName="spacer" presStyleCnt="0"/>
      <dgm:spPr/>
    </dgm:pt>
    <dgm:pt modelId="{0CA98759-3D96-466E-BE4D-CAD4741D9692}" type="pres">
      <dgm:prSet presAssocID="{8D4B67DB-83C9-442F-B99B-05FCECCE9A5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5701BC-BA6E-4780-8C54-E9B276ED47B7}" type="pres">
      <dgm:prSet presAssocID="{EAF1F533-BA49-4C4E-A2C9-131B4A813AB1}" presName="spacer" presStyleCnt="0"/>
      <dgm:spPr/>
    </dgm:pt>
    <dgm:pt modelId="{E7B84ACA-6991-481B-B342-434741F457D8}" type="pres">
      <dgm:prSet presAssocID="{A27AC2B8-77AB-4DE9-B354-2D5C8DA8998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9DA04EC-D6F4-436D-971A-DB774778FA52}" srcId="{C38AF66B-B3D6-440C-BF09-0E6D4395F1FC}" destId="{A27AC2B8-77AB-4DE9-B354-2D5C8DA89988}" srcOrd="4" destOrd="0" parTransId="{4D1FC1C3-2D28-47A7-A63D-91347F61C8F2}" sibTransId="{ECCFDCEC-29D1-4038-A4DE-AE53EF34B347}"/>
    <dgm:cxn modelId="{4D085926-2386-4699-81A4-E15005A68AB8}" srcId="{C38AF66B-B3D6-440C-BF09-0E6D4395F1FC}" destId="{2FE01842-2C24-45D1-96E7-08FDC3B7477D}" srcOrd="2" destOrd="0" parTransId="{ABED602B-B0DD-4D37-A599-E47C7367354E}" sibTransId="{B9C4F923-0952-4B41-89FB-12917B5B300E}"/>
    <dgm:cxn modelId="{C3164445-6C42-4140-9F3D-0DD6785CB235}" type="presOf" srcId="{C38AF66B-B3D6-440C-BF09-0E6D4395F1FC}" destId="{497CB842-259B-49E3-9C01-B9F009EB01BB}" srcOrd="0" destOrd="0" presId="urn:microsoft.com/office/officeart/2005/8/layout/vList2"/>
    <dgm:cxn modelId="{159A827C-FA13-4D4E-AEE2-B9F549D6C674}" type="presOf" srcId="{8D4B67DB-83C9-442F-B99B-05FCECCE9A58}" destId="{0CA98759-3D96-466E-BE4D-CAD4741D9692}" srcOrd="0" destOrd="0" presId="urn:microsoft.com/office/officeart/2005/8/layout/vList2"/>
    <dgm:cxn modelId="{2538012C-0F44-46D5-8CA3-7A925971BAA2}" type="presOf" srcId="{C4615B28-781A-409A-B77F-DD09ABA3FD55}" destId="{71DE1D4D-892E-4983-A10B-71F6F22AE2AB}" srcOrd="0" destOrd="0" presId="urn:microsoft.com/office/officeart/2005/8/layout/vList2"/>
    <dgm:cxn modelId="{924803FF-C224-442D-882A-BDBC4A56073C}" type="presOf" srcId="{800A7928-8B06-41A6-B886-35985CDF742D}" destId="{D5A6E58A-50FC-40F9-960A-E06B7CA86F54}" srcOrd="0" destOrd="0" presId="urn:microsoft.com/office/officeart/2005/8/layout/vList2"/>
    <dgm:cxn modelId="{C2572F74-DE2A-4521-96E5-0071D612EFDB}" srcId="{C38AF66B-B3D6-440C-BF09-0E6D4395F1FC}" destId="{800A7928-8B06-41A6-B886-35985CDF742D}" srcOrd="0" destOrd="0" parTransId="{4E716BE5-FB71-4B62-BC91-2A3AEC18E4A2}" sibTransId="{F2F3D357-F9D5-423A-BBE2-F248F169C345}"/>
    <dgm:cxn modelId="{CE4AA272-FB44-4343-8606-31FB19104C99}" type="presOf" srcId="{2FE01842-2C24-45D1-96E7-08FDC3B7477D}" destId="{A139BC79-CACE-4FD1-AE15-4C33CC7E147A}" srcOrd="0" destOrd="0" presId="urn:microsoft.com/office/officeart/2005/8/layout/vList2"/>
    <dgm:cxn modelId="{26A31A79-B6A2-48AB-8909-8868411D138C}" srcId="{C38AF66B-B3D6-440C-BF09-0E6D4395F1FC}" destId="{C4615B28-781A-409A-B77F-DD09ABA3FD55}" srcOrd="1" destOrd="0" parTransId="{7D1B546E-D602-49D3-9631-BDAC06F875F0}" sibTransId="{B650C24C-E89B-4BEC-B6FD-EE7C9C27B1F6}"/>
    <dgm:cxn modelId="{0F9C9CE2-F912-45B5-B33B-1A7B43CB3107}" srcId="{C38AF66B-B3D6-440C-BF09-0E6D4395F1FC}" destId="{8D4B67DB-83C9-442F-B99B-05FCECCE9A58}" srcOrd="3" destOrd="0" parTransId="{C00C38DB-D49F-40FC-BE4C-04598050DF78}" sibTransId="{EAF1F533-BA49-4C4E-A2C9-131B4A813AB1}"/>
    <dgm:cxn modelId="{B4E83940-4CB4-4CAE-93E0-6D5760D65CC0}" type="presOf" srcId="{A27AC2B8-77AB-4DE9-B354-2D5C8DA89988}" destId="{E7B84ACA-6991-481B-B342-434741F457D8}" srcOrd="0" destOrd="0" presId="urn:microsoft.com/office/officeart/2005/8/layout/vList2"/>
    <dgm:cxn modelId="{537B33D5-C0EA-4271-B84F-418CF73BEF12}" type="presParOf" srcId="{497CB842-259B-49E3-9C01-B9F009EB01BB}" destId="{D5A6E58A-50FC-40F9-960A-E06B7CA86F54}" srcOrd="0" destOrd="0" presId="urn:microsoft.com/office/officeart/2005/8/layout/vList2"/>
    <dgm:cxn modelId="{AEFAA490-6B8E-424E-8520-15CB46DB9670}" type="presParOf" srcId="{497CB842-259B-49E3-9C01-B9F009EB01BB}" destId="{EBEB8B51-BDE4-4A48-B2AF-85B18E84A9B5}" srcOrd="1" destOrd="0" presId="urn:microsoft.com/office/officeart/2005/8/layout/vList2"/>
    <dgm:cxn modelId="{36D05062-7FB4-4594-95C5-989FF5432894}" type="presParOf" srcId="{497CB842-259B-49E3-9C01-B9F009EB01BB}" destId="{71DE1D4D-892E-4983-A10B-71F6F22AE2AB}" srcOrd="2" destOrd="0" presId="urn:microsoft.com/office/officeart/2005/8/layout/vList2"/>
    <dgm:cxn modelId="{CA5184E5-7638-4E7E-93DA-F180B158DBB5}" type="presParOf" srcId="{497CB842-259B-49E3-9C01-B9F009EB01BB}" destId="{A6540E29-1FC2-4D9D-A38D-5898EA77FC89}" srcOrd="3" destOrd="0" presId="urn:microsoft.com/office/officeart/2005/8/layout/vList2"/>
    <dgm:cxn modelId="{4E5C7A4B-FCDD-4726-B0D4-DC21F5D329B6}" type="presParOf" srcId="{497CB842-259B-49E3-9C01-B9F009EB01BB}" destId="{A139BC79-CACE-4FD1-AE15-4C33CC7E147A}" srcOrd="4" destOrd="0" presId="urn:microsoft.com/office/officeart/2005/8/layout/vList2"/>
    <dgm:cxn modelId="{A02DBDE8-6C16-418D-A298-F22421699521}" type="presParOf" srcId="{497CB842-259B-49E3-9C01-B9F009EB01BB}" destId="{FFB15576-7957-47AD-A4F3-3550BCD92BC2}" srcOrd="5" destOrd="0" presId="urn:microsoft.com/office/officeart/2005/8/layout/vList2"/>
    <dgm:cxn modelId="{E990EE03-A18F-413F-84C5-1A699FAAE319}" type="presParOf" srcId="{497CB842-259B-49E3-9C01-B9F009EB01BB}" destId="{0CA98759-3D96-466E-BE4D-CAD4741D9692}" srcOrd="6" destOrd="0" presId="urn:microsoft.com/office/officeart/2005/8/layout/vList2"/>
    <dgm:cxn modelId="{95658B42-38D7-4FB3-856E-264EE39725C4}" type="presParOf" srcId="{497CB842-259B-49E3-9C01-B9F009EB01BB}" destId="{AE5701BC-BA6E-4780-8C54-E9B276ED47B7}" srcOrd="7" destOrd="0" presId="urn:microsoft.com/office/officeart/2005/8/layout/vList2"/>
    <dgm:cxn modelId="{3083EE44-E145-4CEB-9AFC-95945C1BC40A}" type="presParOf" srcId="{497CB842-259B-49E3-9C01-B9F009EB01BB}" destId="{E7B84ACA-6991-481B-B342-434741F457D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EE1AC5C-FEBF-4FCE-90EE-F0AE84E8B947}" type="doc">
      <dgm:prSet loTypeId="urn:microsoft.com/office/officeart/2005/8/layout/list1" loCatId="list" qsTypeId="urn:microsoft.com/office/officeart/2005/8/quickstyle/3d4" qsCatId="3D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2A35F0FC-5251-48ED-AFB1-2B838E81915C}">
      <dgm:prSet/>
      <dgm:spPr/>
      <dgm:t>
        <a:bodyPr/>
        <a:lstStyle/>
        <a:p>
          <a:pPr rtl="0"/>
          <a:r>
            <a:rPr lang="en-US" dirty="0" smtClean="0"/>
            <a:t>Specialists in vehicle electronic recalibration solutions</a:t>
          </a:r>
          <a:endParaRPr lang="en-GB" dirty="0"/>
        </a:p>
      </dgm:t>
    </dgm:pt>
    <dgm:pt modelId="{64EC9C68-2A67-435C-94BC-459607BDDAF0}" type="parTrans" cxnId="{6F9C140B-6D15-4BD5-9E7B-688FB4D68D24}">
      <dgm:prSet/>
      <dgm:spPr/>
      <dgm:t>
        <a:bodyPr/>
        <a:lstStyle/>
        <a:p>
          <a:endParaRPr lang="en-GB"/>
        </a:p>
      </dgm:t>
    </dgm:pt>
    <dgm:pt modelId="{A390EDA4-7D25-4BCF-80C0-65DE5DA1153E}" type="sibTrans" cxnId="{6F9C140B-6D15-4BD5-9E7B-688FB4D68D24}">
      <dgm:prSet/>
      <dgm:spPr/>
      <dgm:t>
        <a:bodyPr/>
        <a:lstStyle/>
        <a:p>
          <a:endParaRPr lang="en-GB"/>
        </a:p>
      </dgm:t>
    </dgm:pt>
    <dgm:pt modelId="{E1A99095-62FE-41E8-9D30-FAAF9023280C}">
      <dgm:prSet/>
      <dgm:spPr/>
      <dgm:t>
        <a:bodyPr/>
        <a:lstStyle/>
        <a:p>
          <a:pPr rtl="0"/>
          <a:r>
            <a:rPr lang="en-US" dirty="0" smtClean="0"/>
            <a:t>Over 20 years experience across the automotive sector</a:t>
          </a:r>
          <a:endParaRPr lang="en-GB" dirty="0"/>
        </a:p>
      </dgm:t>
    </dgm:pt>
    <dgm:pt modelId="{662DFF69-FE30-4F13-A808-38CBEF2D58B0}" type="parTrans" cxnId="{CFAF3628-7F27-4127-A38F-3D8898418916}">
      <dgm:prSet/>
      <dgm:spPr/>
      <dgm:t>
        <a:bodyPr/>
        <a:lstStyle/>
        <a:p>
          <a:endParaRPr lang="en-GB"/>
        </a:p>
      </dgm:t>
    </dgm:pt>
    <dgm:pt modelId="{55562B0C-01CD-447F-B1E9-C4326D04B69A}" type="sibTrans" cxnId="{CFAF3628-7F27-4127-A38F-3D8898418916}">
      <dgm:prSet/>
      <dgm:spPr/>
      <dgm:t>
        <a:bodyPr/>
        <a:lstStyle/>
        <a:p>
          <a:endParaRPr lang="en-GB"/>
        </a:p>
      </dgm:t>
    </dgm:pt>
    <dgm:pt modelId="{B9C4B10B-21BA-439C-AF7A-3B546FC9E318}">
      <dgm:prSet/>
      <dgm:spPr/>
      <dgm:t>
        <a:bodyPr/>
        <a:lstStyle/>
        <a:p>
          <a:pPr rtl="0"/>
          <a:r>
            <a:rPr lang="en-US" dirty="0" smtClean="0"/>
            <a:t>Purpose built HQ, Technical &amp; Training Centre in West Midlands</a:t>
          </a:r>
          <a:endParaRPr lang="en-GB" dirty="0"/>
        </a:p>
      </dgm:t>
    </dgm:pt>
    <dgm:pt modelId="{3CD47509-AEA2-4E06-ABD4-7D48D3E5394B}" type="parTrans" cxnId="{4FD39798-6262-4C13-87C8-5BF26F4174B9}">
      <dgm:prSet/>
      <dgm:spPr/>
      <dgm:t>
        <a:bodyPr/>
        <a:lstStyle/>
        <a:p>
          <a:endParaRPr lang="en-GB"/>
        </a:p>
      </dgm:t>
    </dgm:pt>
    <dgm:pt modelId="{B59B4D1D-C719-4BD2-9B8B-ED74C3205000}" type="sibTrans" cxnId="{4FD39798-6262-4C13-87C8-5BF26F4174B9}">
      <dgm:prSet/>
      <dgm:spPr/>
      <dgm:t>
        <a:bodyPr/>
        <a:lstStyle/>
        <a:p>
          <a:endParaRPr lang="en-GB"/>
        </a:p>
      </dgm:t>
    </dgm:pt>
    <dgm:pt modelId="{C95435FE-DC60-4D8F-AAE7-C9A3C9320789}">
      <dgm:prSet/>
      <dgm:spPr/>
      <dgm:t>
        <a:bodyPr/>
        <a:lstStyle/>
        <a:p>
          <a:pPr rtl="0"/>
          <a:r>
            <a:rPr lang="en-US" dirty="0" smtClean="0"/>
            <a:t>3000bhp dynamometer</a:t>
          </a:r>
          <a:endParaRPr lang="en-GB" dirty="0"/>
        </a:p>
      </dgm:t>
    </dgm:pt>
    <dgm:pt modelId="{6E70BDC1-E4B1-4FA8-9399-9763F537F0DA}" type="parTrans" cxnId="{D9E4A5CA-9EF1-4953-8F81-5A11CA11F1AB}">
      <dgm:prSet/>
      <dgm:spPr/>
      <dgm:t>
        <a:bodyPr/>
        <a:lstStyle/>
        <a:p>
          <a:endParaRPr lang="en-GB"/>
        </a:p>
      </dgm:t>
    </dgm:pt>
    <dgm:pt modelId="{961C8740-2FBE-41C2-A5EB-3F82CFB2C5CE}" type="sibTrans" cxnId="{D9E4A5CA-9EF1-4953-8F81-5A11CA11F1AB}">
      <dgm:prSet/>
      <dgm:spPr/>
      <dgm:t>
        <a:bodyPr/>
        <a:lstStyle/>
        <a:p>
          <a:endParaRPr lang="en-GB"/>
        </a:p>
      </dgm:t>
    </dgm:pt>
    <dgm:pt modelId="{5C17DAE2-27D6-4959-95A4-BC8A4DC42E08}">
      <dgm:prSet/>
      <dgm:spPr/>
      <dgm:t>
        <a:bodyPr/>
        <a:lstStyle/>
        <a:p>
          <a:pPr rtl="0"/>
          <a:r>
            <a:rPr lang="en-US" dirty="0" smtClean="0"/>
            <a:t>600 Retailers supported worldwide across 62countries</a:t>
          </a:r>
          <a:endParaRPr lang="en-GB" dirty="0"/>
        </a:p>
      </dgm:t>
    </dgm:pt>
    <dgm:pt modelId="{5F4B0894-7584-4A80-A0FC-73041434B21F}" type="parTrans" cxnId="{BF6A423D-E40D-49A8-BBED-BFF9D58374FC}">
      <dgm:prSet/>
      <dgm:spPr/>
      <dgm:t>
        <a:bodyPr/>
        <a:lstStyle/>
        <a:p>
          <a:endParaRPr lang="en-GB"/>
        </a:p>
      </dgm:t>
    </dgm:pt>
    <dgm:pt modelId="{83D661C5-AD6B-4ED9-9C23-15B3D10C1DC9}" type="sibTrans" cxnId="{BF6A423D-E40D-49A8-BBED-BFF9D58374FC}">
      <dgm:prSet/>
      <dgm:spPr/>
      <dgm:t>
        <a:bodyPr/>
        <a:lstStyle/>
        <a:p>
          <a:endParaRPr lang="en-GB"/>
        </a:p>
      </dgm:t>
    </dgm:pt>
    <dgm:pt modelId="{BDE0EEE5-8A8A-4F7A-A142-DC5918A89CBD}">
      <dgm:prSet/>
      <dgm:spPr/>
      <dgm:t>
        <a:bodyPr/>
        <a:lstStyle/>
        <a:p>
          <a:pPr rtl="0"/>
          <a:r>
            <a:rPr lang="en-US" dirty="0" smtClean="0"/>
            <a:t>ISO 9001:2008 Registered</a:t>
          </a:r>
          <a:endParaRPr lang="en-GB" dirty="0"/>
        </a:p>
      </dgm:t>
    </dgm:pt>
    <dgm:pt modelId="{F362308A-5696-4521-845E-FD07FBCC4A27}" type="parTrans" cxnId="{EFCFEEE6-FC69-4004-9EBD-99239DF9022E}">
      <dgm:prSet/>
      <dgm:spPr/>
      <dgm:t>
        <a:bodyPr/>
        <a:lstStyle/>
        <a:p>
          <a:endParaRPr lang="en-GB"/>
        </a:p>
      </dgm:t>
    </dgm:pt>
    <dgm:pt modelId="{F509FEE0-E9D4-4A3D-BFB2-B49B82E32A9A}" type="sibTrans" cxnId="{EFCFEEE6-FC69-4004-9EBD-99239DF9022E}">
      <dgm:prSet/>
      <dgm:spPr/>
      <dgm:t>
        <a:bodyPr/>
        <a:lstStyle/>
        <a:p>
          <a:endParaRPr lang="en-GB"/>
        </a:p>
      </dgm:t>
    </dgm:pt>
    <dgm:pt modelId="{C0E23FC6-9A85-428F-A7C5-105EB21A0F4D}">
      <dgm:prSet/>
      <dgm:spPr/>
      <dgm:t>
        <a:bodyPr/>
        <a:lstStyle/>
        <a:p>
          <a:pPr rtl="0"/>
          <a:r>
            <a:rPr lang="en-US" dirty="0" smtClean="0"/>
            <a:t>Multi award winning</a:t>
          </a:r>
          <a:endParaRPr lang="en-GB" dirty="0"/>
        </a:p>
      </dgm:t>
    </dgm:pt>
    <dgm:pt modelId="{C6F420A4-F2C9-4219-B489-689D02BFB80A}" type="parTrans" cxnId="{734D121F-05C6-4BCF-A68C-9B2E1382D51D}">
      <dgm:prSet/>
      <dgm:spPr/>
      <dgm:t>
        <a:bodyPr/>
        <a:lstStyle/>
        <a:p>
          <a:endParaRPr lang="en-GB"/>
        </a:p>
      </dgm:t>
    </dgm:pt>
    <dgm:pt modelId="{8EE0258B-C603-4FDE-88E0-5017B957849D}" type="sibTrans" cxnId="{734D121F-05C6-4BCF-A68C-9B2E1382D51D}">
      <dgm:prSet/>
      <dgm:spPr/>
      <dgm:t>
        <a:bodyPr/>
        <a:lstStyle/>
        <a:p>
          <a:endParaRPr lang="en-GB"/>
        </a:p>
      </dgm:t>
    </dgm:pt>
    <dgm:pt modelId="{1B64F155-67A9-499D-B5BA-21403D803B66}">
      <dgm:prSet/>
      <dgm:spPr/>
      <dgm:t>
        <a:bodyPr/>
        <a:lstStyle/>
        <a:p>
          <a:pPr rtl="0"/>
          <a:r>
            <a:rPr lang="en-US" dirty="0" smtClean="0"/>
            <a:t>test and measurement facilities</a:t>
          </a:r>
          <a:endParaRPr lang="en-GB" dirty="0"/>
        </a:p>
      </dgm:t>
    </dgm:pt>
    <dgm:pt modelId="{B8A47061-2554-4787-9B1B-CAFACBEE418B}" type="parTrans" cxnId="{25733B75-9DB4-447C-97A3-5B972B85943D}">
      <dgm:prSet/>
      <dgm:spPr/>
      <dgm:t>
        <a:bodyPr/>
        <a:lstStyle/>
        <a:p>
          <a:endParaRPr lang="en-GB"/>
        </a:p>
      </dgm:t>
    </dgm:pt>
    <dgm:pt modelId="{65623FFB-03CF-4719-96BF-8563BA02ECF7}" type="sibTrans" cxnId="{25733B75-9DB4-447C-97A3-5B972B85943D}">
      <dgm:prSet/>
      <dgm:spPr/>
      <dgm:t>
        <a:bodyPr/>
        <a:lstStyle/>
        <a:p>
          <a:endParaRPr lang="en-GB"/>
        </a:p>
      </dgm:t>
    </dgm:pt>
    <dgm:pt modelId="{FA4BBF16-7C71-46DA-ADA1-8FEBB52B0EC7}" type="pres">
      <dgm:prSet presAssocID="{BEE1AC5C-FEBF-4FCE-90EE-F0AE84E8B9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02A10D0-F43D-49BA-B3ED-A2C6A1A075E2}" type="pres">
      <dgm:prSet presAssocID="{2A35F0FC-5251-48ED-AFB1-2B838E81915C}" presName="parentLin" presStyleCnt="0"/>
      <dgm:spPr/>
    </dgm:pt>
    <dgm:pt modelId="{F10469D5-290D-473C-8272-9D20B51A3311}" type="pres">
      <dgm:prSet presAssocID="{2A35F0FC-5251-48ED-AFB1-2B838E81915C}" presName="parentLeftMargin" presStyleLbl="node1" presStyleIdx="0" presStyleCnt="6"/>
      <dgm:spPr/>
      <dgm:t>
        <a:bodyPr/>
        <a:lstStyle/>
        <a:p>
          <a:endParaRPr lang="en-GB"/>
        </a:p>
      </dgm:t>
    </dgm:pt>
    <dgm:pt modelId="{2DA1FD4C-3935-4F99-BCC2-3F23D6D00CAE}" type="pres">
      <dgm:prSet presAssocID="{2A35F0FC-5251-48ED-AFB1-2B838E81915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3D5F68-CC8F-4096-A914-E18F319AEAED}" type="pres">
      <dgm:prSet presAssocID="{2A35F0FC-5251-48ED-AFB1-2B838E81915C}" presName="negativeSpace" presStyleCnt="0"/>
      <dgm:spPr/>
    </dgm:pt>
    <dgm:pt modelId="{E437834D-F7B9-4798-AFB0-8834ED230509}" type="pres">
      <dgm:prSet presAssocID="{2A35F0FC-5251-48ED-AFB1-2B838E81915C}" presName="childText" presStyleLbl="conFgAcc1" presStyleIdx="0" presStyleCnt="6">
        <dgm:presLayoutVars>
          <dgm:bulletEnabled val="1"/>
        </dgm:presLayoutVars>
      </dgm:prSet>
      <dgm:spPr/>
    </dgm:pt>
    <dgm:pt modelId="{FE05E267-7A3D-4825-9100-326285CEACB3}" type="pres">
      <dgm:prSet presAssocID="{A390EDA4-7D25-4BCF-80C0-65DE5DA1153E}" presName="spaceBetweenRectangles" presStyleCnt="0"/>
      <dgm:spPr/>
    </dgm:pt>
    <dgm:pt modelId="{B8364688-6587-470B-A8D0-CE3F1E415436}" type="pres">
      <dgm:prSet presAssocID="{E1A99095-62FE-41E8-9D30-FAAF9023280C}" presName="parentLin" presStyleCnt="0"/>
      <dgm:spPr/>
    </dgm:pt>
    <dgm:pt modelId="{9080F15A-BC23-4034-854F-C00219BA12DA}" type="pres">
      <dgm:prSet presAssocID="{E1A99095-62FE-41E8-9D30-FAAF9023280C}" presName="parentLeftMargin" presStyleLbl="node1" presStyleIdx="0" presStyleCnt="6"/>
      <dgm:spPr/>
      <dgm:t>
        <a:bodyPr/>
        <a:lstStyle/>
        <a:p>
          <a:endParaRPr lang="en-GB"/>
        </a:p>
      </dgm:t>
    </dgm:pt>
    <dgm:pt modelId="{DC064786-0054-4140-A795-C6E2E305C40D}" type="pres">
      <dgm:prSet presAssocID="{E1A99095-62FE-41E8-9D30-FAAF9023280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C2817E-A340-48B0-AA27-BC024BDB8E1A}" type="pres">
      <dgm:prSet presAssocID="{E1A99095-62FE-41E8-9D30-FAAF9023280C}" presName="negativeSpace" presStyleCnt="0"/>
      <dgm:spPr/>
    </dgm:pt>
    <dgm:pt modelId="{7B953828-E305-4DE4-B7B0-BBB9390550CB}" type="pres">
      <dgm:prSet presAssocID="{E1A99095-62FE-41E8-9D30-FAAF9023280C}" presName="childText" presStyleLbl="conFgAcc1" presStyleIdx="1" presStyleCnt="6">
        <dgm:presLayoutVars>
          <dgm:bulletEnabled val="1"/>
        </dgm:presLayoutVars>
      </dgm:prSet>
      <dgm:spPr/>
    </dgm:pt>
    <dgm:pt modelId="{4755EB80-3E17-4335-9AB0-D5A12C80C7B6}" type="pres">
      <dgm:prSet presAssocID="{55562B0C-01CD-447F-B1E9-C4326D04B69A}" presName="spaceBetweenRectangles" presStyleCnt="0"/>
      <dgm:spPr/>
    </dgm:pt>
    <dgm:pt modelId="{53FC42AE-4E89-4D17-AD38-3C7EC5473208}" type="pres">
      <dgm:prSet presAssocID="{B9C4B10B-21BA-439C-AF7A-3B546FC9E318}" presName="parentLin" presStyleCnt="0"/>
      <dgm:spPr/>
    </dgm:pt>
    <dgm:pt modelId="{3044BF47-4236-4475-BFDC-9D746A1083E0}" type="pres">
      <dgm:prSet presAssocID="{B9C4B10B-21BA-439C-AF7A-3B546FC9E318}" presName="parentLeftMargin" presStyleLbl="node1" presStyleIdx="1" presStyleCnt="6"/>
      <dgm:spPr/>
      <dgm:t>
        <a:bodyPr/>
        <a:lstStyle/>
        <a:p>
          <a:endParaRPr lang="en-GB"/>
        </a:p>
      </dgm:t>
    </dgm:pt>
    <dgm:pt modelId="{865EA421-FA56-4058-8435-61768A5A913E}" type="pres">
      <dgm:prSet presAssocID="{B9C4B10B-21BA-439C-AF7A-3B546FC9E31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6F5DD8-652E-4127-A8A5-11274F5DB09D}" type="pres">
      <dgm:prSet presAssocID="{B9C4B10B-21BA-439C-AF7A-3B546FC9E318}" presName="negativeSpace" presStyleCnt="0"/>
      <dgm:spPr/>
    </dgm:pt>
    <dgm:pt modelId="{76D89763-E7EE-4D81-AFAF-06D309942A99}" type="pres">
      <dgm:prSet presAssocID="{B9C4B10B-21BA-439C-AF7A-3B546FC9E318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605168-0810-4978-B06D-4EDF985179F7}" type="pres">
      <dgm:prSet presAssocID="{B59B4D1D-C719-4BD2-9B8B-ED74C3205000}" presName="spaceBetweenRectangles" presStyleCnt="0"/>
      <dgm:spPr/>
    </dgm:pt>
    <dgm:pt modelId="{0C435995-171C-46A3-8C29-A2BEA4D0F486}" type="pres">
      <dgm:prSet presAssocID="{5C17DAE2-27D6-4959-95A4-BC8A4DC42E08}" presName="parentLin" presStyleCnt="0"/>
      <dgm:spPr/>
    </dgm:pt>
    <dgm:pt modelId="{E65E6387-31F2-470B-83E6-ABAB36099353}" type="pres">
      <dgm:prSet presAssocID="{5C17DAE2-27D6-4959-95A4-BC8A4DC42E08}" presName="parentLeftMargin" presStyleLbl="node1" presStyleIdx="2" presStyleCnt="6"/>
      <dgm:spPr/>
      <dgm:t>
        <a:bodyPr/>
        <a:lstStyle/>
        <a:p>
          <a:endParaRPr lang="en-GB"/>
        </a:p>
      </dgm:t>
    </dgm:pt>
    <dgm:pt modelId="{5755940D-96BE-49C8-A33D-99BFB7ECDF07}" type="pres">
      <dgm:prSet presAssocID="{5C17DAE2-27D6-4959-95A4-BC8A4DC42E0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DD3866-186E-4BEB-B0FC-B444EAA2F3B9}" type="pres">
      <dgm:prSet presAssocID="{5C17DAE2-27D6-4959-95A4-BC8A4DC42E08}" presName="negativeSpace" presStyleCnt="0"/>
      <dgm:spPr/>
    </dgm:pt>
    <dgm:pt modelId="{7211F063-91EA-4420-918F-99DCD90DA161}" type="pres">
      <dgm:prSet presAssocID="{5C17DAE2-27D6-4959-95A4-BC8A4DC42E08}" presName="childText" presStyleLbl="conFgAcc1" presStyleIdx="3" presStyleCnt="6">
        <dgm:presLayoutVars>
          <dgm:bulletEnabled val="1"/>
        </dgm:presLayoutVars>
      </dgm:prSet>
      <dgm:spPr/>
    </dgm:pt>
    <dgm:pt modelId="{4AEDE7C9-6A54-4F3F-9B5E-81C58449E7A7}" type="pres">
      <dgm:prSet presAssocID="{83D661C5-AD6B-4ED9-9C23-15B3D10C1DC9}" presName="spaceBetweenRectangles" presStyleCnt="0"/>
      <dgm:spPr/>
    </dgm:pt>
    <dgm:pt modelId="{4128B357-87FF-4F9F-AE9A-48B98497FB14}" type="pres">
      <dgm:prSet presAssocID="{BDE0EEE5-8A8A-4F7A-A142-DC5918A89CBD}" presName="parentLin" presStyleCnt="0"/>
      <dgm:spPr/>
    </dgm:pt>
    <dgm:pt modelId="{C37D3DAD-1CD3-49C8-B641-C2956E1ABF8E}" type="pres">
      <dgm:prSet presAssocID="{BDE0EEE5-8A8A-4F7A-A142-DC5918A89CBD}" presName="parentLeftMargin" presStyleLbl="node1" presStyleIdx="3" presStyleCnt="6"/>
      <dgm:spPr/>
      <dgm:t>
        <a:bodyPr/>
        <a:lstStyle/>
        <a:p>
          <a:endParaRPr lang="en-GB"/>
        </a:p>
      </dgm:t>
    </dgm:pt>
    <dgm:pt modelId="{8A2C9798-4699-4972-A974-E17201AC256B}" type="pres">
      <dgm:prSet presAssocID="{BDE0EEE5-8A8A-4F7A-A142-DC5918A89CB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8AEE4F-F5FE-48B0-BF8A-64E3BCD8C0BE}" type="pres">
      <dgm:prSet presAssocID="{BDE0EEE5-8A8A-4F7A-A142-DC5918A89CBD}" presName="negativeSpace" presStyleCnt="0"/>
      <dgm:spPr/>
    </dgm:pt>
    <dgm:pt modelId="{3C5D706A-4107-43DF-98CC-004A3F7CCEDC}" type="pres">
      <dgm:prSet presAssocID="{BDE0EEE5-8A8A-4F7A-A142-DC5918A89CBD}" presName="childText" presStyleLbl="conFgAcc1" presStyleIdx="4" presStyleCnt="6">
        <dgm:presLayoutVars>
          <dgm:bulletEnabled val="1"/>
        </dgm:presLayoutVars>
      </dgm:prSet>
      <dgm:spPr/>
    </dgm:pt>
    <dgm:pt modelId="{D67B94D3-B427-46C1-96E9-25676608C962}" type="pres">
      <dgm:prSet presAssocID="{F509FEE0-E9D4-4A3D-BFB2-B49B82E32A9A}" presName="spaceBetweenRectangles" presStyleCnt="0"/>
      <dgm:spPr/>
    </dgm:pt>
    <dgm:pt modelId="{C512032E-9305-45B0-9276-D87F294D236F}" type="pres">
      <dgm:prSet presAssocID="{C0E23FC6-9A85-428F-A7C5-105EB21A0F4D}" presName="parentLin" presStyleCnt="0"/>
      <dgm:spPr/>
    </dgm:pt>
    <dgm:pt modelId="{AE4F8E28-DC8C-41F3-AFF6-C4A78860F54C}" type="pres">
      <dgm:prSet presAssocID="{C0E23FC6-9A85-428F-A7C5-105EB21A0F4D}" presName="parentLeftMargin" presStyleLbl="node1" presStyleIdx="4" presStyleCnt="6"/>
      <dgm:spPr/>
      <dgm:t>
        <a:bodyPr/>
        <a:lstStyle/>
        <a:p>
          <a:endParaRPr lang="en-GB"/>
        </a:p>
      </dgm:t>
    </dgm:pt>
    <dgm:pt modelId="{563D2D9B-4A3B-4E3F-BE0B-8285473D9532}" type="pres">
      <dgm:prSet presAssocID="{C0E23FC6-9A85-428F-A7C5-105EB21A0F4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F541A9-08FB-4E8B-9359-511E63BD55B4}" type="pres">
      <dgm:prSet presAssocID="{C0E23FC6-9A85-428F-A7C5-105EB21A0F4D}" presName="negativeSpace" presStyleCnt="0"/>
      <dgm:spPr/>
    </dgm:pt>
    <dgm:pt modelId="{4430474A-2E94-4415-A153-389481D38121}" type="pres">
      <dgm:prSet presAssocID="{C0E23FC6-9A85-428F-A7C5-105EB21A0F4D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23949A2-1B84-464B-9CFF-D2A9FDD1FB47}" type="presOf" srcId="{E1A99095-62FE-41E8-9D30-FAAF9023280C}" destId="{9080F15A-BC23-4034-854F-C00219BA12DA}" srcOrd="0" destOrd="0" presId="urn:microsoft.com/office/officeart/2005/8/layout/list1"/>
    <dgm:cxn modelId="{9EC6E1AB-0596-4A1B-995A-D78C2C777630}" type="presOf" srcId="{2A35F0FC-5251-48ED-AFB1-2B838E81915C}" destId="{F10469D5-290D-473C-8272-9D20B51A3311}" srcOrd="0" destOrd="0" presId="urn:microsoft.com/office/officeart/2005/8/layout/list1"/>
    <dgm:cxn modelId="{8B9BA136-15D2-4CE9-9764-621DEC7BBBB0}" type="presOf" srcId="{BDE0EEE5-8A8A-4F7A-A142-DC5918A89CBD}" destId="{8A2C9798-4699-4972-A974-E17201AC256B}" srcOrd="1" destOrd="0" presId="urn:microsoft.com/office/officeart/2005/8/layout/list1"/>
    <dgm:cxn modelId="{DEEAA082-B03B-4022-9908-1F1A6096FD62}" type="presOf" srcId="{BEE1AC5C-FEBF-4FCE-90EE-F0AE84E8B947}" destId="{FA4BBF16-7C71-46DA-ADA1-8FEBB52B0EC7}" srcOrd="0" destOrd="0" presId="urn:microsoft.com/office/officeart/2005/8/layout/list1"/>
    <dgm:cxn modelId="{6F9C140B-6D15-4BD5-9E7B-688FB4D68D24}" srcId="{BEE1AC5C-FEBF-4FCE-90EE-F0AE84E8B947}" destId="{2A35F0FC-5251-48ED-AFB1-2B838E81915C}" srcOrd="0" destOrd="0" parTransId="{64EC9C68-2A67-435C-94BC-459607BDDAF0}" sibTransId="{A390EDA4-7D25-4BCF-80C0-65DE5DA1153E}"/>
    <dgm:cxn modelId="{7F93E632-1876-4564-B8C1-977B3FAA4A08}" type="presOf" srcId="{BDE0EEE5-8A8A-4F7A-A142-DC5918A89CBD}" destId="{C37D3DAD-1CD3-49C8-B641-C2956E1ABF8E}" srcOrd="0" destOrd="0" presId="urn:microsoft.com/office/officeart/2005/8/layout/list1"/>
    <dgm:cxn modelId="{BF6A423D-E40D-49A8-BBED-BFF9D58374FC}" srcId="{BEE1AC5C-FEBF-4FCE-90EE-F0AE84E8B947}" destId="{5C17DAE2-27D6-4959-95A4-BC8A4DC42E08}" srcOrd="3" destOrd="0" parTransId="{5F4B0894-7584-4A80-A0FC-73041434B21F}" sibTransId="{83D661C5-AD6B-4ED9-9C23-15B3D10C1DC9}"/>
    <dgm:cxn modelId="{734D121F-05C6-4BCF-A68C-9B2E1382D51D}" srcId="{BEE1AC5C-FEBF-4FCE-90EE-F0AE84E8B947}" destId="{C0E23FC6-9A85-428F-A7C5-105EB21A0F4D}" srcOrd="5" destOrd="0" parTransId="{C6F420A4-F2C9-4219-B489-689D02BFB80A}" sibTransId="{8EE0258B-C603-4FDE-88E0-5017B957849D}"/>
    <dgm:cxn modelId="{D5890588-EB5E-4C8D-BCCE-AC004D11F366}" type="presOf" srcId="{1B64F155-67A9-499D-B5BA-21403D803B66}" destId="{76D89763-E7EE-4D81-AFAF-06D309942A99}" srcOrd="0" destOrd="1" presId="urn:microsoft.com/office/officeart/2005/8/layout/list1"/>
    <dgm:cxn modelId="{F98D17C6-C170-4C5D-A525-5CE1494638FC}" type="presOf" srcId="{B9C4B10B-21BA-439C-AF7A-3B546FC9E318}" destId="{865EA421-FA56-4058-8435-61768A5A913E}" srcOrd="1" destOrd="0" presId="urn:microsoft.com/office/officeart/2005/8/layout/list1"/>
    <dgm:cxn modelId="{546486A3-A45D-4FC4-A38C-B5432CC03907}" type="presOf" srcId="{E1A99095-62FE-41E8-9D30-FAAF9023280C}" destId="{DC064786-0054-4140-A795-C6E2E305C40D}" srcOrd="1" destOrd="0" presId="urn:microsoft.com/office/officeart/2005/8/layout/list1"/>
    <dgm:cxn modelId="{4FD39798-6262-4C13-87C8-5BF26F4174B9}" srcId="{BEE1AC5C-FEBF-4FCE-90EE-F0AE84E8B947}" destId="{B9C4B10B-21BA-439C-AF7A-3B546FC9E318}" srcOrd="2" destOrd="0" parTransId="{3CD47509-AEA2-4E06-ABD4-7D48D3E5394B}" sibTransId="{B59B4D1D-C719-4BD2-9B8B-ED74C3205000}"/>
    <dgm:cxn modelId="{48574E96-999B-47B9-8AC2-D246AAB3FE50}" type="presOf" srcId="{C0E23FC6-9A85-428F-A7C5-105EB21A0F4D}" destId="{AE4F8E28-DC8C-41F3-AFF6-C4A78860F54C}" srcOrd="0" destOrd="0" presId="urn:microsoft.com/office/officeart/2005/8/layout/list1"/>
    <dgm:cxn modelId="{CFAF3628-7F27-4127-A38F-3D8898418916}" srcId="{BEE1AC5C-FEBF-4FCE-90EE-F0AE84E8B947}" destId="{E1A99095-62FE-41E8-9D30-FAAF9023280C}" srcOrd="1" destOrd="0" parTransId="{662DFF69-FE30-4F13-A808-38CBEF2D58B0}" sibTransId="{55562B0C-01CD-447F-B1E9-C4326D04B69A}"/>
    <dgm:cxn modelId="{165AA750-2728-4085-9D07-76A2E50BE1D2}" type="presOf" srcId="{C0E23FC6-9A85-428F-A7C5-105EB21A0F4D}" destId="{563D2D9B-4A3B-4E3F-BE0B-8285473D9532}" srcOrd="1" destOrd="0" presId="urn:microsoft.com/office/officeart/2005/8/layout/list1"/>
    <dgm:cxn modelId="{5895E10E-F0AE-4AED-B6B5-2A5F3BE3B8E6}" type="presOf" srcId="{2A35F0FC-5251-48ED-AFB1-2B838E81915C}" destId="{2DA1FD4C-3935-4F99-BCC2-3F23D6D00CAE}" srcOrd="1" destOrd="0" presId="urn:microsoft.com/office/officeart/2005/8/layout/list1"/>
    <dgm:cxn modelId="{25733B75-9DB4-447C-97A3-5B972B85943D}" srcId="{B9C4B10B-21BA-439C-AF7A-3B546FC9E318}" destId="{1B64F155-67A9-499D-B5BA-21403D803B66}" srcOrd="1" destOrd="0" parTransId="{B8A47061-2554-4787-9B1B-CAFACBEE418B}" sibTransId="{65623FFB-03CF-4719-96BF-8563BA02ECF7}"/>
    <dgm:cxn modelId="{51EBA0D2-01E6-4C7C-959B-3DCA361F7543}" type="presOf" srcId="{5C17DAE2-27D6-4959-95A4-BC8A4DC42E08}" destId="{E65E6387-31F2-470B-83E6-ABAB36099353}" srcOrd="0" destOrd="0" presId="urn:microsoft.com/office/officeart/2005/8/layout/list1"/>
    <dgm:cxn modelId="{D9E4A5CA-9EF1-4953-8F81-5A11CA11F1AB}" srcId="{B9C4B10B-21BA-439C-AF7A-3B546FC9E318}" destId="{C95435FE-DC60-4D8F-AAE7-C9A3C9320789}" srcOrd="0" destOrd="0" parTransId="{6E70BDC1-E4B1-4FA8-9399-9763F537F0DA}" sibTransId="{961C8740-2FBE-41C2-A5EB-3F82CFB2C5CE}"/>
    <dgm:cxn modelId="{EFCFEEE6-FC69-4004-9EBD-99239DF9022E}" srcId="{BEE1AC5C-FEBF-4FCE-90EE-F0AE84E8B947}" destId="{BDE0EEE5-8A8A-4F7A-A142-DC5918A89CBD}" srcOrd="4" destOrd="0" parTransId="{F362308A-5696-4521-845E-FD07FBCC4A27}" sibTransId="{F509FEE0-E9D4-4A3D-BFB2-B49B82E32A9A}"/>
    <dgm:cxn modelId="{7D123DEC-2901-4DD2-99B5-63BE8FDA38A0}" type="presOf" srcId="{5C17DAE2-27D6-4959-95A4-BC8A4DC42E08}" destId="{5755940D-96BE-49C8-A33D-99BFB7ECDF07}" srcOrd="1" destOrd="0" presId="urn:microsoft.com/office/officeart/2005/8/layout/list1"/>
    <dgm:cxn modelId="{FD6BE7A7-FD2D-4A1D-AE99-05B9BFCE3688}" type="presOf" srcId="{B9C4B10B-21BA-439C-AF7A-3B546FC9E318}" destId="{3044BF47-4236-4475-BFDC-9D746A1083E0}" srcOrd="0" destOrd="0" presId="urn:microsoft.com/office/officeart/2005/8/layout/list1"/>
    <dgm:cxn modelId="{0D945FA8-BCE6-4FA7-BFF4-00D3A6412A7D}" type="presOf" srcId="{C95435FE-DC60-4D8F-AAE7-C9A3C9320789}" destId="{76D89763-E7EE-4D81-AFAF-06D309942A99}" srcOrd="0" destOrd="0" presId="urn:microsoft.com/office/officeart/2005/8/layout/list1"/>
    <dgm:cxn modelId="{828404F0-5D79-409B-8A70-535FC1C675D4}" type="presParOf" srcId="{FA4BBF16-7C71-46DA-ADA1-8FEBB52B0EC7}" destId="{002A10D0-F43D-49BA-B3ED-A2C6A1A075E2}" srcOrd="0" destOrd="0" presId="urn:microsoft.com/office/officeart/2005/8/layout/list1"/>
    <dgm:cxn modelId="{8C95B9D8-F747-44E1-A1EC-4CD4ABC32EE0}" type="presParOf" srcId="{002A10D0-F43D-49BA-B3ED-A2C6A1A075E2}" destId="{F10469D5-290D-473C-8272-9D20B51A3311}" srcOrd="0" destOrd="0" presId="urn:microsoft.com/office/officeart/2005/8/layout/list1"/>
    <dgm:cxn modelId="{7D4D6CAB-475C-43F8-AB43-2125BE77400D}" type="presParOf" srcId="{002A10D0-F43D-49BA-B3ED-A2C6A1A075E2}" destId="{2DA1FD4C-3935-4F99-BCC2-3F23D6D00CAE}" srcOrd="1" destOrd="0" presId="urn:microsoft.com/office/officeart/2005/8/layout/list1"/>
    <dgm:cxn modelId="{DBD85F23-A7A2-4DD7-80E3-EB6FF97847E3}" type="presParOf" srcId="{FA4BBF16-7C71-46DA-ADA1-8FEBB52B0EC7}" destId="{BA3D5F68-CC8F-4096-A914-E18F319AEAED}" srcOrd="1" destOrd="0" presId="urn:microsoft.com/office/officeart/2005/8/layout/list1"/>
    <dgm:cxn modelId="{79751A79-F8BE-4E18-97FC-49F034C478B3}" type="presParOf" srcId="{FA4BBF16-7C71-46DA-ADA1-8FEBB52B0EC7}" destId="{E437834D-F7B9-4798-AFB0-8834ED230509}" srcOrd="2" destOrd="0" presId="urn:microsoft.com/office/officeart/2005/8/layout/list1"/>
    <dgm:cxn modelId="{AE7BB656-4D14-4AB2-934E-38DC1399449C}" type="presParOf" srcId="{FA4BBF16-7C71-46DA-ADA1-8FEBB52B0EC7}" destId="{FE05E267-7A3D-4825-9100-326285CEACB3}" srcOrd="3" destOrd="0" presId="urn:microsoft.com/office/officeart/2005/8/layout/list1"/>
    <dgm:cxn modelId="{763974F1-130B-4EC9-A7A1-4B120EF04C93}" type="presParOf" srcId="{FA4BBF16-7C71-46DA-ADA1-8FEBB52B0EC7}" destId="{B8364688-6587-470B-A8D0-CE3F1E415436}" srcOrd="4" destOrd="0" presId="urn:microsoft.com/office/officeart/2005/8/layout/list1"/>
    <dgm:cxn modelId="{9C1CE29C-A10A-4293-82D9-87718C159C64}" type="presParOf" srcId="{B8364688-6587-470B-A8D0-CE3F1E415436}" destId="{9080F15A-BC23-4034-854F-C00219BA12DA}" srcOrd="0" destOrd="0" presId="urn:microsoft.com/office/officeart/2005/8/layout/list1"/>
    <dgm:cxn modelId="{B6E8472A-F2D1-4410-B76E-B1DD5ACBB285}" type="presParOf" srcId="{B8364688-6587-470B-A8D0-CE3F1E415436}" destId="{DC064786-0054-4140-A795-C6E2E305C40D}" srcOrd="1" destOrd="0" presId="urn:microsoft.com/office/officeart/2005/8/layout/list1"/>
    <dgm:cxn modelId="{D6254F0F-041E-4E9D-BD5B-A21CF2A54094}" type="presParOf" srcId="{FA4BBF16-7C71-46DA-ADA1-8FEBB52B0EC7}" destId="{A2C2817E-A340-48B0-AA27-BC024BDB8E1A}" srcOrd="5" destOrd="0" presId="urn:microsoft.com/office/officeart/2005/8/layout/list1"/>
    <dgm:cxn modelId="{B685A909-27CE-42F8-B901-141ED4195244}" type="presParOf" srcId="{FA4BBF16-7C71-46DA-ADA1-8FEBB52B0EC7}" destId="{7B953828-E305-4DE4-B7B0-BBB9390550CB}" srcOrd="6" destOrd="0" presId="urn:microsoft.com/office/officeart/2005/8/layout/list1"/>
    <dgm:cxn modelId="{CF039B54-D77F-4A48-937B-D0B42F4C678B}" type="presParOf" srcId="{FA4BBF16-7C71-46DA-ADA1-8FEBB52B0EC7}" destId="{4755EB80-3E17-4335-9AB0-D5A12C80C7B6}" srcOrd="7" destOrd="0" presId="urn:microsoft.com/office/officeart/2005/8/layout/list1"/>
    <dgm:cxn modelId="{620135CE-9357-4FE6-B5C1-97A912ED9945}" type="presParOf" srcId="{FA4BBF16-7C71-46DA-ADA1-8FEBB52B0EC7}" destId="{53FC42AE-4E89-4D17-AD38-3C7EC5473208}" srcOrd="8" destOrd="0" presId="urn:microsoft.com/office/officeart/2005/8/layout/list1"/>
    <dgm:cxn modelId="{F23B83E4-D463-463E-A476-499F7FC31808}" type="presParOf" srcId="{53FC42AE-4E89-4D17-AD38-3C7EC5473208}" destId="{3044BF47-4236-4475-BFDC-9D746A1083E0}" srcOrd="0" destOrd="0" presId="urn:microsoft.com/office/officeart/2005/8/layout/list1"/>
    <dgm:cxn modelId="{D3371C14-2BC1-47B0-9C94-8B850518A366}" type="presParOf" srcId="{53FC42AE-4E89-4D17-AD38-3C7EC5473208}" destId="{865EA421-FA56-4058-8435-61768A5A913E}" srcOrd="1" destOrd="0" presId="urn:microsoft.com/office/officeart/2005/8/layout/list1"/>
    <dgm:cxn modelId="{C65933F5-E32C-4039-A312-D894954C1A09}" type="presParOf" srcId="{FA4BBF16-7C71-46DA-ADA1-8FEBB52B0EC7}" destId="{516F5DD8-652E-4127-A8A5-11274F5DB09D}" srcOrd="9" destOrd="0" presId="urn:microsoft.com/office/officeart/2005/8/layout/list1"/>
    <dgm:cxn modelId="{F486DCE3-870A-43D7-95B1-EE02391D8288}" type="presParOf" srcId="{FA4BBF16-7C71-46DA-ADA1-8FEBB52B0EC7}" destId="{76D89763-E7EE-4D81-AFAF-06D309942A99}" srcOrd="10" destOrd="0" presId="urn:microsoft.com/office/officeart/2005/8/layout/list1"/>
    <dgm:cxn modelId="{BFFB075E-54C6-4AE3-9C62-9D28F19571AE}" type="presParOf" srcId="{FA4BBF16-7C71-46DA-ADA1-8FEBB52B0EC7}" destId="{6F605168-0810-4978-B06D-4EDF985179F7}" srcOrd="11" destOrd="0" presId="urn:microsoft.com/office/officeart/2005/8/layout/list1"/>
    <dgm:cxn modelId="{9A849E30-B17A-4866-A5E0-3D5A0164329F}" type="presParOf" srcId="{FA4BBF16-7C71-46DA-ADA1-8FEBB52B0EC7}" destId="{0C435995-171C-46A3-8C29-A2BEA4D0F486}" srcOrd="12" destOrd="0" presId="urn:microsoft.com/office/officeart/2005/8/layout/list1"/>
    <dgm:cxn modelId="{5EE07AB0-D7CB-45E8-829A-BD2369AAF521}" type="presParOf" srcId="{0C435995-171C-46A3-8C29-A2BEA4D0F486}" destId="{E65E6387-31F2-470B-83E6-ABAB36099353}" srcOrd="0" destOrd="0" presId="urn:microsoft.com/office/officeart/2005/8/layout/list1"/>
    <dgm:cxn modelId="{FF881D9D-21B2-424B-8FD6-3F591949F706}" type="presParOf" srcId="{0C435995-171C-46A3-8C29-A2BEA4D0F486}" destId="{5755940D-96BE-49C8-A33D-99BFB7ECDF07}" srcOrd="1" destOrd="0" presId="urn:microsoft.com/office/officeart/2005/8/layout/list1"/>
    <dgm:cxn modelId="{182A9923-6780-4C26-8FD7-25D082E15CCA}" type="presParOf" srcId="{FA4BBF16-7C71-46DA-ADA1-8FEBB52B0EC7}" destId="{C3DD3866-186E-4BEB-B0FC-B444EAA2F3B9}" srcOrd="13" destOrd="0" presId="urn:microsoft.com/office/officeart/2005/8/layout/list1"/>
    <dgm:cxn modelId="{4ED3AF15-9FC4-4D9A-997A-3478444873CF}" type="presParOf" srcId="{FA4BBF16-7C71-46DA-ADA1-8FEBB52B0EC7}" destId="{7211F063-91EA-4420-918F-99DCD90DA161}" srcOrd="14" destOrd="0" presId="urn:microsoft.com/office/officeart/2005/8/layout/list1"/>
    <dgm:cxn modelId="{A0FC2253-D311-4344-B66D-825AAC6801EE}" type="presParOf" srcId="{FA4BBF16-7C71-46DA-ADA1-8FEBB52B0EC7}" destId="{4AEDE7C9-6A54-4F3F-9B5E-81C58449E7A7}" srcOrd="15" destOrd="0" presId="urn:microsoft.com/office/officeart/2005/8/layout/list1"/>
    <dgm:cxn modelId="{9B80E965-3EB3-4654-9F71-911175E9AE1A}" type="presParOf" srcId="{FA4BBF16-7C71-46DA-ADA1-8FEBB52B0EC7}" destId="{4128B357-87FF-4F9F-AE9A-48B98497FB14}" srcOrd="16" destOrd="0" presId="urn:microsoft.com/office/officeart/2005/8/layout/list1"/>
    <dgm:cxn modelId="{690FD894-7FD8-4082-97C7-D6838FE4759F}" type="presParOf" srcId="{4128B357-87FF-4F9F-AE9A-48B98497FB14}" destId="{C37D3DAD-1CD3-49C8-B641-C2956E1ABF8E}" srcOrd="0" destOrd="0" presId="urn:microsoft.com/office/officeart/2005/8/layout/list1"/>
    <dgm:cxn modelId="{B4A46F81-90E0-4056-A04E-1C1F9FDE2312}" type="presParOf" srcId="{4128B357-87FF-4F9F-AE9A-48B98497FB14}" destId="{8A2C9798-4699-4972-A974-E17201AC256B}" srcOrd="1" destOrd="0" presId="urn:microsoft.com/office/officeart/2005/8/layout/list1"/>
    <dgm:cxn modelId="{D81D6075-6E7E-457C-85EA-553D28AD1637}" type="presParOf" srcId="{FA4BBF16-7C71-46DA-ADA1-8FEBB52B0EC7}" destId="{868AEE4F-F5FE-48B0-BF8A-64E3BCD8C0BE}" srcOrd="17" destOrd="0" presId="urn:microsoft.com/office/officeart/2005/8/layout/list1"/>
    <dgm:cxn modelId="{84416D2F-3FF6-4C6F-8586-EEB4A0B05EC2}" type="presParOf" srcId="{FA4BBF16-7C71-46DA-ADA1-8FEBB52B0EC7}" destId="{3C5D706A-4107-43DF-98CC-004A3F7CCEDC}" srcOrd="18" destOrd="0" presId="urn:microsoft.com/office/officeart/2005/8/layout/list1"/>
    <dgm:cxn modelId="{762D2DD1-3643-4F1D-B747-D54292186482}" type="presParOf" srcId="{FA4BBF16-7C71-46DA-ADA1-8FEBB52B0EC7}" destId="{D67B94D3-B427-46C1-96E9-25676608C962}" srcOrd="19" destOrd="0" presId="urn:microsoft.com/office/officeart/2005/8/layout/list1"/>
    <dgm:cxn modelId="{750BEC6F-A10D-4454-8DD0-B21EFFC0AD3D}" type="presParOf" srcId="{FA4BBF16-7C71-46DA-ADA1-8FEBB52B0EC7}" destId="{C512032E-9305-45B0-9276-D87F294D236F}" srcOrd="20" destOrd="0" presId="urn:microsoft.com/office/officeart/2005/8/layout/list1"/>
    <dgm:cxn modelId="{F60A03F1-85A5-4C5B-A28E-0E83A084EADB}" type="presParOf" srcId="{C512032E-9305-45B0-9276-D87F294D236F}" destId="{AE4F8E28-DC8C-41F3-AFF6-C4A78860F54C}" srcOrd="0" destOrd="0" presId="urn:microsoft.com/office/officeart/2005/8/layout/list1"/>
    <dgm:cxn modelId="{3624ED01-2383-4A87-B00E-5E2F95B39598}" type="presParOf" srcId="{C512032E-9305-45B0-9276-D87F294D236F}" destId="{563D2D9B-4A3B-4E3F-BE0B-8285473D9532}" srcOrd="1" destOrd="0" presId="urn:microsoft.com/office/officeart/2005/8/layout/list1"/>
    <dgm:cxn modelId="{996A031D-BB24-4BF9-87DA-FF5C53EC9DCE}" type="presParOf" srcId="{FA4BBF16-7C71-46DA-ADA1-8FEBB52B0EC7}" destId="{1AF541A9-08FB-4E8B-9359-511E63BD55B4}" srcOrd="21" destOrd="0" presId="urn:microsoft.com/office/officeart/2005/8/layout/list1"/>
    <dgm:cxn modelId="{95758816-8AE5-446D-92C4-BB9BFC0132BA}" type="presParOf" srcId="{FA4BBF16-7C71-46DA-ADA1-8FEBB52B0EC7}" destId="{4430474A-2E94-4415-A153-389481D3812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9CA73-39B8-4EDB-B99A-A64074EB7056}">
      <dsp:nvSpPr>
        <dsp:cNvPr id="0" name=""/>
        <dsp:cNvSpPr/>
      </dsp:nvSpPr>
      <dsp:spPr>
        <a:xfrm>
          <a:off x="356439" y="0"/>
          <a:ext cx="4039648" cy="223224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E8F03-C8F4-4505-978B-5DF61C8BDD12}">
      <dsp:nvSpPr>
        <dsp:cNvPr id="0" name=""/>
        <dsp:cNvSpPr/>
      </dsp:nvSpPr>
      <dsp:spPr>
        <a:xfrm>
          <a:off x="935653" y="669674"/>
          <a:ext cx="2881220" cy="892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/>
            <a:t>AIR CONTROLLERS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Intake volume, temperature, humidity, altitude, density, turbo</a:t>
          </a:r>
          <a:endParaRPr lang="en-GB" sz="1500" kern="1200" dirty="0"/>
        </a:p>
      </dsp:txBody>
      <dsp:txXfrm>
        <a:off x="979241" y="713262"/>
        <a:ext cx="2794044" cy="8057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9CA73-39B8-4EDB-B99A-A64074EB7056}">
      <dsp:nvSpPr>
        <dsp:cNvPr id="0" name=""/>
        <dsp:cNvSpPr/>
      </dsp:nvSpPr>
      <dsp:spPr>
        <a:xfrm>
          <a:off x="356439" y="0"/>
          <a:ext cx="4039648" cy="2232248"/>
        </a:xfrm>
        <a:prstGeom prst="right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E8F03-C8F4-4505-978B-5DF61C8BDD12}">
      <dsp:nvSpPr>
        <dsp:cNvPr id="0" name=""/>
        <dsp:cNvSpPr/>
      </dsp:nvSpPr>
      <dsp:spPr>
        <a:xfrm>
          <a:off x="1247538" y="669674"/>
          <a:ext cx="2257450" cy="892899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sng" kern="1200" dirty="0" smtClean="0">
              <a:latin typeface="Arial" pitchFamily="34" charset="0"/>
              <a:cs typeface="Arial" pitchFamily="34" charset="0"/>
            </a:rPr>
            <a:t>FUEL MANAGEMENT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u="none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Delivery, pressure, dispersal, stoichiometric</a:t>
          </a:r>
          <a:endParaRPr lang="en-US" sz="1500" b="1" u="sng" kern="1200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1291126" y="713262"/>
        <a:ext cx="2170274" cy="805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9CA73-39B8-4EDB-B99A-A64074EB7056}">
      <dsp:nvSpPr>
        <dsp:cNvPr id="0" name=""/>
        <dsp:cNvSpPr/>
      </dsp:nvSpPr>
      <dsp:spPr>
        <a:xfrm>
          <a:off x="356439" y="0"/>
          <a:ext cx="4039648" cy="223224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E8F03-C8F4-4505-978B-5DF61C8BDD12}">
      <dsp:nvSpPr>
        <dsp:cNvPr id="0" name=""/>
        <dsp:cNvSpPr/>
      </dsp:nvSpPr>
      <dsp:spPr>
        <a:xfrm>
          <a:off x="1403480" y="669674"/>
          <a:ext cx="1945566" cy="89289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sng" kern="1200" dirty="0" smtClean="0">
              <a:latin typeface="Arial" pitchFamily="34" charset="0"/>
              <a:cs typeface="Arial" pitchFamily="34" charset="0"/>
            </a:rPr>
            <a:t>SPARK ADVANCE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Optimal degree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1447068" y="713262"/>
        <a:ext cx="1858390" cy="8057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9CA73-39B8-4EDB-B99A-A64074EB7056}">
      <dsp:nvSpPr>
        <dsp:cNvPr id="0" name=""/>
        <dsp:cNvSpPr/>
      </dsp:nvSpPr>
      <dsp:spPr>
        <a:xfrm>
          <a:off x="356439" y="0"/>
          <a:ext cx="4039648" cy="223224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2E8F03-C8F4-4505-978B-5DF61C8BDD12}">
      <dsp:nvSpPr>
        <dsp:cNvPr id="0" name=""/>
        <dsp:cNvSpPr/>
      </dsp:nvSpPr>
      <dsp:spPr>
        <a:xfrm>
          <a:off x="623769" y="669674"/>
          <a:ext cx="3504989" cy="892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sng" kern="1200" dirty="0" smtClean="0"/>
            <a:t>DRIVER CONTROLS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none" kern="1200" dirty="0" smtClean="0">
              <a:solidFill>
                <a:schemeClr val="bg1"/>
              </a:solidFill>
              <a:latin typeface="Verdana" pitchFamily="34" charset="0"/>
            </a:rPr>
            <a:t>Throttle, rev, turbo, torque etc.</a:t>
          </a:r>
          <a:endParaRPr lang="en-US" sz="1600" b="1" u="sng" kern="1200" dirty="0" smtClean="0">
            <a:solidFill>
              <a:schemeClr val="bg1"/>
            </a:solidFill>
          </a:endParaRPr>
        </a:p>
      </dsp:txBody>
      <dsp:txXfrm>
        <a:off x="667357" y="713262"/>
        <a:ext cx="3417813" cy="8057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B283E-D339-4999-A854-DBD664E78E5E}">
      <dsp:nvSpPr>
        <dsp:cNvPr id="0" name=""/>
        <dsp:cNvSpPr/>
      </dsp:nvSpPr>
      <dsp:spPr>
        <a:xfrm>
          <a:off x="653472" y="0"/>
          <a:ext cx="7406022" cy="4895949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C6CFF7D-0B14-42BC-9FEA-E0D5C9A17301}">
      <dsp:nvSpPr>
        <dsp:cNvPr id="0" name=""/>
        <dsp:cNvSpPr/>
      </dsp:nvSpPr>
      <dsp:spPr>
        <a:xfrm>
          <a:off x="2552" y="1468784"/>
          <a:ext cx="1536681" cy="195837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Fleet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Profiling</a:t>
          </a:r>
          <a:endParaRPr lang="en-GB" sz="1800" kern="1200" dirty="0">
            <a:latin typeface="Arial" pitchFamily="34" charset="0"/>
            <a:cs typeface="Arial" pitchFamily="34" charset="0"/>
          </a:endParaRPr>
        </a:p>
      </dsp:txBody>
      <dsp:txXfrm>
        <a:off x="77567" y="1543799"/>
        <a:ext cx="1386651" cy="1808349"/>
      </dsp:txXfrm>
    </dsp:sp>
    <dsp:sp modelId="{893F29EE-4DB7-4DE2-A3B0-80E0D3EC9F66}">
      <dsp:nvSpPr>
        <dsp:cNvPr id="0" name=""/>
        <dsp:cNvSpPr/>
      </dsp:nvSpPr>
      <dsp:spPr>
        <a:xfrm>
          <a:off x="1795347" y="1468784"/>
          <a:ext cx="1536681" cy="1958379"/>
        </a:xfrm>
        <a:prstGeom prst="roundRect">
          <a:avLst/>
        </a:prstGeom>
        <a:gradFill rotWithShape="0">
          <a:gsLst>
            <a:gs pos="0">
              <a:schemeClr val="accent5">
                <a:hueOff val="-299953"/>
                <a:satOff val="24554"/>
                <a:lumOff val="-14804"/>
                <a:alphaOff val="0"/>
                <a:shade val="51000"/>
                <a:satMod val="130000"/>
              </a:schemeClr>
            </a:gs>
            <a:gs pos="80000">
              <a:schemeClr val="accent5">
                <a:hueOff val="-299953"/>
                <a:satOff val="24554"/>
                <a:lumOff val="-14804"/>
                <a:alphaOff val="0"/>
                <a:shade val="93000"/>
                <a:satMod val="130000"/>
              </a:schemeClr>
            </a:gs>
            <a:gs pos="100000">
              <a:schemeClr val="accent5">
                <a:hueOff val="-299953"/>
                <a:satOff val="24554"/>
                <a:lumOff val="-1480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u="sng" kern="1200" dirty="0" smtClean="0">
              <a:latin typeface="Arial" pitchFamily="34" charset="0"/>
              <a:cs typeface="Arial" pitchFamily="34" charset="0"/>
            </a:rPr>
            <a:t>Free</a:t>
          </a:r>
          <a:r>
            <a:rPr lang="en-GB" sz="1800" kern="1200" dirty="0" smtClean="0">
              <a:latin typeface="Arial" pitchFamily="34" charset="0"/>
              <a:cs typeface="Arial" pitchFamily="34" charset="0"/>
            </a:rPr>
            <a:t> Trial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Arial" pitchFamily="34" charset="0"/>
              <a:cs typeface="Arial" pitchFamily="34" charset="0"/>
            </a:rPr>
            <a:t>(no obligation whatsoever)</a:t>
          </a:r>
          <a:endParaRPr lang="en-GB" sz="1200" kern="1200" dirty="0">
            <a:latin typeface="Arial" pitchFamily="34" charset="0"/>
            <a:cs typeface="Arial" pitchFamily="34" charset="0"/>
          </a:endParaRPr>
        </a:p>
      </dsp:txBody>
      <dsp:txXfrm>
        <a:off x="1870362" y="1543799"/>
        <a:ext cx="1386651" cy="1808349"/>
      </dsp:txXfrm>
    </dsp:sp>
    <dsp:sp modelId="{ACC9A79B-E1FC-440A-A1E3-403073961BE7}">
      <dsp:nvSpPr>
        <dsp:cNvPr id="0" name=""/>
        <dsp:cNvSpPr/>
      </dsp:nvSpPr>
      <dsp:spPr>
        <a:xfrm>
          <a:off x="3588143" y="1468784"/>
          <a:ext cx="1536681" cy="1958379"/>
        </a:xfrm>
        <a:prstGeom prst="roundRect">
          <a:avLst/>
        </a:prstGeom>
        <a:gradFill rotWithShape="0">
          <a:gsLst>
            <a:gs pos="0">
              <a:schemeClr val="accent5">
                <a:hueOff val="-599906"/>
                <a:satOff val="49107"/>
                <a:lumOff val="-29608"/>
                <a:alphaOff val="0"/>
                <a:shade val="51000"/>
                <a:satMod val="130000"/>
              </a:schemeClr>
            </a:gs>
            <a:gs pos="80000">
              <a:schemeClr val="accent5">
                <a:hueOff val="-599906"/>
                <a:satOff val="49107"/>
                <a:lumOff val="-29608"/>
                <a:alphaOff val="0"/>
                <a:shade val="93000"/>
                <a:satMod val="130000"/>
              </a:schemeClr>
            </a:gs>
            <a:gs pos="100000">
              <a:schemeClr val="accent5">
                <a:hueOff val="-599906"/>
                <a:satOff val="49107"/>
                <a:lumOff val="-296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Results Analysis &amp; Feedback</a:t>
          </a:r>
          <a:endParaRPr lang="en-GB" sz="1800" kern="1200" dirty="0">
            <a:latin typeface="Arial" pitchFamily="34" charset="0"/>
            <a:cs typeface="Arial" pitchFamily="34" charset="0"/>
          </a:endParaRPr>
        </a:p>
      </dsp:txBody>
      <dsp:txXfrm>
        <a:off x="3663158" y="1543799"/>
        <a:ext cx="1386651" cy="1808349"/>
      </dsp:txXfrm>
    </dsp:sp>
    <dsp:sp modelId="{C63EAED2-B292-48D5-B5D4-8595F0D3F47D}">
      <dsp:nvSpPr>
        <dsp:cNvPr id="0" name=""/>
        <dsp:cNvSpPr/>
      </dsp:nvSpPr>
      <dsp:spPr>
        <a:xfrm>
          <a:off x="5380938" y="1468784"/>
          <a:ext cx="1536681" cy="1958379"/>
        </a:xfrm>
        <a:prstGeom prst="roundRect">
          <a:avLst/>
        </a:prstGeom>
        <a:gradFill rotWithShape="0">
          <a:gsLst>
            <a:gs pos="0">
              <a:schemeClr val="accent5">
                <a:hueOff val="-899859"/>
                <a:satOff val="73660"/>
                <a:lumOff val="-44412"/>
                <a:alphaOff val="0"/>
                <a:shade val="51000"/>
                <a:satMod val="130000"/>
              </a:schemeClr>
            </a:gs>
            <a:gs pos="80000">
              <a:schemeClr val="accent5">
                <a:hueOff val="-899859"/>
                <a:satOff val="73660"/>
                <a:lumOff val="-44412"/>
                <a:alphaOff val="0"/>
                <a:shade val="93000"/>
                <a:satMod val="130000"/>
              </a:schemeClr>
            </a:gs>
            <a:gs pos="100000">
              <a:schemeClr val="accent5">
                <a:hueOff val="-899859"/>
                <a:satOff val="73660"/>
                <a:lumOff val="-444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Sign-off</a:t>
          </a:r>
          <a:endParaRPr lang="en-GB" sz="1800" kern="1200" dirty="0">
            <a:latin typeface="Arial" pitchFamily="34" charset="0"/>
            <a:cs typeface="Arial" pitchFamily="34" charset="0"/>
          </a:endParaRPr>
        </a:p>
      </dsp:txBody>
      <dsp:txXfrm>
        <a:off x="5455953" y="1543799"/>
        <a:ext cx="1386651" cy="1808349"/>
      </dsp:txXfrm>
    </dsp:sp>
    <dsp:sp modelId="{C5B6A468-19F0-47BF-903C-E2BF16F0246D}">
      <dsp:nvSpPr>
        <dsp:cNvPr id="0" name=""/>
        <dsp:cNvSpPr/>
      </dsp:nvSpPr>
      <dsp:spPr>
        <a:xfrm>
          <a:off x="7173733" y="1468784"/>
          <a:ext cx="1536681" cy="1958379"/>
        </a:xfrm>
        <a:prstGeom prst="roundRect">
          <a:avLst/>
        </a:prstGeom>
        <a:gradFill rotWithShape="0">
          <a:gsLst>
            <a:gs pos="0">
              <a:schemeClr val="accent5">
                <a:hueOff val="-1199812"/>
                <a:satOff val="98214"/>
                <a:lumOff val="-59216"/>
                <a:alphaOff val="0"/>
                <a:shade val="51000"/>
                <a:satMod val="130000"/>
              </a:schemeClr>
            </a:gs>
            <a:gs pos="80000">
              <a:schemeClr val="accent5">
                <a:hueOff val="-1199812"/>
                <a:satOff val="98214"/>
                <a:lumOff val="-59216"/>
                <a:alphaOff val="0"/>
                <a:shade val="93000"/>
                <a:satMod val="130000"/>
              </a:schemeClr>
            </a:gs>
            <a:gs pos="100000">
              <a:schemeClr val="accent5">
                <a:hueOff val="-1199812"/>
                <a:satOff val="98214"/>
                <a:lumOff val="-59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Roll out</a:t>
          </a:r>
          <a:endParaRPr lang="en-GB" sz="1800" kern="1200" dirty="0">
            <a:latin typeface="Arial" pitchFamily="34" charset="0"/>
            <a:cs typeface="Arial" pitchFamily="34" charset="0"/>
          </a:endParaRPr>
        </a:p>
      </dsp:txBody>
      <dsp:txXfrm>
        <a:off x="7248748" y="1543799"/>
        <a:ext cx="1386651" cy="18083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96A95-DE82-4EC3-978B-F1062BD94A10}">
      <dsp:nvSpPr>
        <dsp:cNvPr id="0" name=""/>
        <dsp:cNvSpPr/>
      </dsp:nvSpPr>
      <dsp:spPr>
        <a:xfrm>
          <a:off x="0" y="3712"/>
          <a:ext cx="8424936" cy="46332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rial" pitchFamily="34" charset="0"/>
              <a:ea typeface="Verdana" pitchFamily="34" charset="0"/>
              <a:cs typeface="Arial" pitchFamily="34" charset="0"/>
            </a:rPr>
            <a:t>An extensive number of vehicles covered</a:t>
          </a:r>
          <a:endParaRPr lang="en-GB" sz="2000" kern="1200" dirty="0">
            <a:latin typeface="Arial" pitchFamily="34" charset="0"/>
            <a:ea typeface="Verdana" pitchFamily="34" charset="0"/>
            <a:cs typeface="Arial" pitchFamily="34" charset="0"/>
          </a:endParaRPr>
        </a:p>
      </dsp:txBody>
      <dsp:txXfrm>
        <a:off x="22617" y="26329"/>
        <a:ext cx="8379702" cy="418086"/>
      </dsp:txXfrm>
    </dsp:sp>
    <dsp:sp modelId="{1A231925-2D8A-4280-9E3E-EA43CFDBBB52}">
      <dsp:nvSpPr>
        <dsp:cNvPr id="0" name=""/>
        <dsp:cNvSpPr/>
      </dsp:nvSpPr>
      <dsp:spPr>
        <a:xfrm>
          <a:off x="0" y="518872"/>
          <a:ext cx="8424936" cy="463320"/>
        </a:xfrm>
        <a:prstGeom prst="roundRect">
          <a:avLst/>
        </a:prstGeom>
        <a:solidFill>
          <a:schemeClr val="accent2">
            <a:shade val="80000"/>
            <a:hueOff val="187180"/>
            <a:satOff val="-5935"/>
            <a:lumOff val="115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rial" pitchFamily="34" charset="0"/>
              <a:ea typeface="Verdana" pitchFamily="34" charset="0"/>
              <a:cs typeface="Arial" pitchFamily="34" charset="0"/>
            </a:rPr>
            <a:t>Fuel savings dependant on loads, conditions and driving style</a:t>
          </a:r>
          <a:endParaRPr lang="en-GB" sz="2000" kern="1200" dirty="0">
            <a:latin typeface="Arial" pitchFamily="34" charset="0"/>
            <a:ea typeface="Verdana" pitchFamily="34" charset="0"/>
            <a:cs typeface="Arial" pitchFamily="34" charset="0"/>
          </a:endParaRPr>
        </a:p>
      </dsp:txBody>
      <dsp:txXfrm>
        <a:off x="22617" y="541489"/>
        <a:ext cx="8379702" cy="418086"/>
      </dsp:txXfrm>
    </dsp:sp>
    <dsp:sp modelId="{7C2A2889-69DA-4A29-93EE-26E550F4CB0E}">
      <dsp:nvSpPr>
        <dsp:cNvPr id="0" name=""/>
        <dsp:cNvSpPr/>
      </dsp:nvSpPr>
      <dsp:spPr>
        <a:xfrm>
          <a:off x="0" y="1034032"/>
          <a:ext cx="8424936" cy="463320"/>
        </a:xfrm>
        <a:prstGeom prst="roundRect">
          <a:avLst/>
        </a:prstGeom>
        <a:solidFill>
          <a:schemeClr val="accent2">
            <a:shade val="80000"/>
            <a:hueOff val="374361"/>
            <a:satOff val="-11871"/>
            <a:lumOff val="230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rial" pitchFamily="34" charset="0"/>
              <a:ea typeface="Verdana" pitchFamily="34" charset="0"/>
              <a:cs typeface="Arial" pitchFamily="34" charset="0"/>
            </a:rPr>
            <a:t>One-off installation and no on going maintenance</a:t>
          </a:r>
          <a:endParaRPr lang="en-GB" sz="2000" kern="1200" dirty="0">
            <a:latin typeface="Arial" pitchFamily="34" charset="0"/>
            <a:ea typeface="Verdana" pitchFamily="34" charset="0"/>
            <a:cs typeface="Arial" pitchFamily="34" charset="0"/>
          </a:endParaRPr>
        </a:p>
      </dsp:txBody>
      <dsp:txXfrm>
        <a:off x="22617" y="1056649"/>
        <a:ext cx="8379702" cy="418086"/>
      </dsp:txXfrm>
    </dsp:sp>
    <dsp:sp modelId="{009D85EB-FC53-490C-9406-42096B23BEE2}">
      <dsp:nvSpPr>
        <dsp:cNvPr id="0" name=""/>
        <dsp:cNvSpPr/>
      </dsp:nvSpPr>
      <dsp:spPr>
        <a:xfrm>
          <a:off x="0" y="1549192"/>
          <a:ext cx="8424936" cy="463320"/>
        </a:xfrm>
        <a:prstGeom prst="roundRect">
          <a:avLst/>
        </a:prstGeom>
        <a:solidFill>
          <a:schemeClr val="accent2">
            <a:shade val="80000"/>
            <a:hueOff val="561541"/>
            <a:satOff val="-17806"/>
            <a:lumOff val="345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rial" pitchFamily="34" charset="0"/>
              <a:ea typeface="Verdana" pitchFamily="34" charset="0"/>
              <a:cs typeface="Arial" pitchFamily="34" charset="0"/>
            </a:rPr>
            <a:t>No impact on residual value</a:t>
          </a:r>
          <a:endParaRPr lang="en-GB" sz="2000" kern="1200" dirty="0">
            <a:latin typeface="Arial" pitchFamily="34" charset="0"/>
            <a:ea typeface="Verdana" pitchFamily="34" charset="0"/>
            <a:cs typeface="Arial" pitchFamily="34" charset="0"/>
          </a:endParaRPr>
        </a:p>
      </dsp:txBody>
      <dsp:txXfrm>
        <a:off x="22617" y="1571809"/>
        <a:ext cx="8379702" cy="4180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6E58A-50FC-40F9-960A-E06B7CA86F54}">
      <dsp:nvSpPr>
        <dsp:cNvPr id="0" name=""/>
        <dsp:cNvSpPr/>
      </dsp:nvSpPr>
      <dsp:spPr>
        <a:xfrm>
          <a:off x="0" y="40890"/>
          <a:ext cx="8568952" cy="10038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Viezu’ carbon emission reducing and fuel efficiency software programs are award winning </a:t>
          </a:r>
          <a:endParaRPr lang="en-GB" sz="2600" kern="1200" dirty="0"/>
        </a:p>
      </dsp:txBody>
      <dsp:txXfrm>
        <a:off x="49004" y="89894"/>
        <a:ext cx="8470944" cy="905852"/>
      </dsp:txXfrm>
    </dsp:sp>
    <dsp:sp modelId="{71DE1D4D-892E-4983-A10B-71F6F22AE2AB}">
      <dsp:nvSpPr>
        <dsp:cNvPr id="0" name=""/>
        <dsp:cNvSpPr/>
      </dsp:nvSpPr>
      <dsp:spPr>
        <a:xfrm>
          <a:off x="0" y="1119630"/>
          <a:ext cx="8568952" cy="10038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>
              <a:solidFill>
                <a:schemeClr val="tx1"/>
              </a:solidFill>
            </a:rPr>
            <a:t>Chamber of Commerce’s ‘</a:t>
          </a:r>
          <a:r>
            <a:rPr lang="en-GB" sz="2600" b="1" kern="1200" dirty="0" smtClean="0">
              <a:solidFill>
                <a:schemeClr val="tx1"/>
              </a:solidFill>
            </a:rPr>
            <a:t>Innovation Through Technology</a:t>
          </a:r>
          <a:r>
            <a:rPr lang="en-GB" sz="2600" kern="1200" dirty="0" smtClean="0">
              <a:solidFill>
                <a:schemeClr val="tx1"/>
              </a:solidFill>
            </a:rPr>
            <a:t> </a:t>
          </a:r>
          <a:r>
            <a:rPr lang="en-GB" sz="2600" b="1" kern="1200" dirty="0" smtClean="0">
              <a:solidFill>
                <a:schemeClr val="tx1"/>
              </a:solidFill>
            </a:rPr>
            <a:t>Award</a:t>
          </a:r>
          <a:r>
            <a:rPr lang="en-GB" sz="2600" kern="1200" dirty="0" smtClean="0">
              <a:solidFill>
                <a:schemeClr val="tx1"/>
              </a:solidFill>
            </a:rPr>
            <a:t>’ for BlueOptimize™ </a:t>
          </a:r>
          <a:endParaRPr lang="en-GB" sz="2600" kern="1200" dirty="0">
            <a:solidFill>
              <a:schemeClr val="tx1"/>
            </a:solidFill>
          </a:endParaRPr>
        </a:p>
      </dsp:txBody>
      <dsp:txXfrm>
        <a:off x="49004" y="1168634"/>
        <a:ext cx="8470944" cy="905852"/>
      </dsp:txXfrm>
    </dsp:sp>
    <dsp:sp modelId="{A139BC79-CACE-4FD1-AE15-4C33CC7E147A}">
      <dsp:nvSpPr>
        <dsp:cNvPr id="0" name=""/>
        <dsp:cNvSpPr/>
      </dsp:nvSpPr>
      <dsp:spPr>
        <a:xfrm>
          <a:off x="0" y="2198370"/>
          <a:ext cx="8568952" cy="10038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Working in partnership with Europe’s largest fleet operators i.e. 24k vehicles saving £4m per annum</a:t>
          </a:r>
          <a:endParaRPr lang="en-GB" sz="2600" kern="1200" dirty="0"/>
        </a:p>
      </dsp:txBody>
      <dsp:txXfrm>
        <a:off x="49004" y="2247374"/>
        <a:ext cx="8470944" cy="905852"/>
      </dsp:txXfrm>
    </dsp:sp>
    <dsp:sp modelId="{0CA98759-3D96-466E-BE4D-CAD4741D9692}">
      <dsp:nvSpPr>
        <dsp:cNvPr id="0" name=""/>
        <dsp:cNvSpPr/>
      </dsp:nvSpPr>
      <dsp:spPr>
        <a:xfrm>
          <a:off x="0" y="3277110"/>
          <a:ext cx="8568952" cy="10038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>
              <a:solidFill>
                <a:schemeClr val="tx1"/>
              </a:solidFill>
            </a:rPr>
            <a:t>Low cost software based technology, minimum downtime, no mechanical modifications</a:t>
          </a:r>
          <a:endParaRPr lang="en-GB" sz="2600" kern="1200" dirty="0">
            <a:solidFill>
              <a:schemeClr val="tx1"/>
            </a:solidFill>
          </a:endParaRPr>
        </a:p>
      </dsp:txBody>
      <dsp:txXfrm>
        <a:off x="49004" y="3326114"/>
        <a:ext cx="8470944" cy="905852"/>
      </dsp:txXfrm>
    </dsp:sp>
    <dsp:sp modelId="{E7B84ACA-6991-481B-B342-434741F457D8}">
      <dsp:nvSpPr>
        <dsp:cNvPr id="0" name=""/>
        <dsp:cNvSpPr/>
      </dsp:nvSpPr>
      <dsp:spPr>
        <a:xfrm>
          <a:off x="0" y="4355850"/>
          <a:ext cx="8568952" cy="10038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Vehicle remains within the manufactures design intent</a:t>
          </a:r>
          <a:endParaRPr lang="en-GB" sz="2600" kern="1200" dirty="0"/>
        </a:p>
      </dsp:txBody>
      <dsp:txXfrm>
        <a:off x="49004" y="4404854"/>
        <a:ext cx="8470944" cy="9058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7834D-F7B9-4798-AFB0-8834ED230509}">
      <dsp:nvSpPr>
        <dsp:cNvPr id="0" name=""/>
        <dsp:cNvSpPr/>
      </dsp:nvSpPr>
      <dsp:spPr>
        <a:xfrm>
          <a:off x="0" y="344001"/>
          <a:ext cx="8640960" cy="428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A1FD4C-3935-4F99-BCC2-3F23D6D00CAE}">
      <dsp:nvSpPr>
        <dsp:cNvPr id="0" name=""/>
        <dsp:cNvSpPr/>
      </dsp:nvSpPr>
      <dsp:spPr>
        <a:xfrm>
          <a:off x="432048" y="93081"/>
          <a:ext cx="6048672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Specialists in vehicle electronic recalibration solutions</a:t>
          </a:r>
          <a:endParaRPr lang="en-GB" sz="1700" kern="1200" dirty="0"/>
        </a:p>
      </dsp:txBody>
      <dsp:txXfrm>
        <a:off x="456546" y="117579"/>
        <a:ext cx="5999676" cy="452844"/>
      </dsp:txXfrm>
    </dsp:sp>
    <dsp:sp modelId="{7B953828-E305-4DE4-B7B0-BBB9390550CB}">
      <dsp:nvSpPr>
        <dsp:cNvPr id="0" name=""/>
        <dsp:cNvSpPr/>
      </dsp:nvSpPr>
      <dsp:spPr>
        <a:xfrm>
          <a:off x="0" y="1115121"/>
          <a:ext cx="8640960" cy="428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064786-0054-4140-A795-C6E2E305C40D}">
      <dsp:nvSpPr>
        <dsp:cNvPr id="0" name=""/>
        <dsp:cNvSpPr/>
      </dsp:nvSpPr>
      <dsp:spPr>
        <a:xfrm>
          <a:off x="432048" y="864201"/>
          <a:ext cx="6048672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Over 20 years experience across the automotive sector</a:t>
          </a:r>
          <a:endParaRPr lang="en-GB" sz="1700" kern="1200" dirty="0"/>
        </a:p>
      </dsp:txBody>
      <dsp:txXfrm>
        <a:off x="456546" y="888699"/>
        <a:ext cx="5999676" cy="452844"/>
      </dsp:txXfrm>
    </dsp:sp>
    <dsp:sp modelId="{76D89763-E7EE-4D81-AFAF-06D309942A99}">
      <dsp:nvSpPr>
        <dsp:cNvPr id="0" name=""/>
        <dsp:cNvSpPr/>
      </dsp:nvSpPr>
      <dsp:spPr>
        <a:xfrm>
          <a:off x="0" y="1886241"/>
          <a:ext cx="8640960" cy="9639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0635" tIns="354076" rIns="670635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3000bhp dynamometer</a:t>
          </a:r>
          <a:endParaRPr lang="en-GB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test and measurement facilities</a:t>
          </a:r>
          <a:endParaRPr lang="en-GB" sz="1700" kern="1200" dirty="0"/>
        </a:p>
      </dsp:txBody>
      <dsp:txXfrm>
        <a:off x="0" y="1886241"/>
        <a:ext cx="8640960" cy="963900"/>
      </dsp:txXfrm>
    </dsp:sp>
    <dsp:sp modelId="{865EA421-FA56-4058-8435-61768A5A913E}">
      <dsp:nvSpPr>
        <dsp:cNvPr id="0" name=""/>
        <dsp:cNvSpPr/>
      </dsp:nvSpPr>
      <dsp:spPr>
        <a:xfrm>
          <a:off x="432048" y="1635321"/>
          <a:ext cx="6048672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Purpose built HQ, Technical &amp; Training Centre in West Midlands</a:t>
          </a:r>
          <a:endParaRPr lang="en-GB" sz="1700" kern="1200" dirty="0"/>
        </a:p>
      </dsp:txBody>
      <dsp:txXfrm>
        <a:off x="456546" y="1659819"/>
        <a:ext cx="5999676" cy="452844"/>
      </dsp:txXfrm>
    </dsp:sp>
    <dsp:sp modelId="{7211F063-91EA-4420-918F-99DCD90DA161}">
      <dsp:nvSpPr>
        <dsp:cNvPr id="0" name=""/>
        <dsp:cNvSpPr/>
      </dsp:nvSpPr>
      <dsp:spPr>
        <a:xfrm>
          <a:off x="0" y="3192861"/>
          <a:ext cx="8640960" cy="428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5940D-96BE-49C8-A33D-99BFB7ECDF07}">
      <dsp:nvSpPr>
        <dsp:cNvPr id="0" name=""/>
        <dsp:cNvSpPr/>
      </dsp:nvSpPr>
      <dsp:spPr>
        <a:xfrm>
          <a:off x="432048" y="2941941"/>
          <a:ext cx="6048672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600 Retailers supported worldwide across 62countries</a:t>
          </a:r>
          <a:endParaRPr lang="en-GB" sz="1700" kern="1200" dirty="0"/>
        </a:p>
      </dsp:txBody>
      <dsp:txXfrm>
        <a:off x="456546" y="2966439"/>
        <a:ext cx="5999676" cy="452844"/>
      </dsp:txXfrm>
    </dsp:sp>
    <dsp:sp modelId="{3C5D706A-4107-43DF-98CC-004A3F7CCEDC}">
      <dsp:nvSpPr>
        <dsp:cNvPr id="0" name=""/>
        <dsp:cNvSpPr/>
      </dsp:nvSpPr>
      <dsp:spPr>
        <a:xfrm>
          <a:off x="0" y="3963981"/>
          <a:ext cx="8640960" cy="428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2C9798-4699-4972-A974-E17201AC256B}">
      <dsp:nvSpPr>
        <dsp:cNvPr id="0" name=""/>
        <dsp:cNvSpPr/>
      </dsp:nvSpPr>
      <dsp:spPr>
        <a:xfrm>
          <a:off x="432048" y="3713061"/>
          <a:ext cx="6048672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ISO 9001:2008 Registered</a:t>
          </a:r>
          <a:endParaRPr lang="en-GB" sz="1700" kern="1200" dirty="0"/>
        </a:p>
      </dsp:txBody>
      <dsp:txXfrm>
        <a:off x="456546" y="3737559"/>
        <a:ext cx="5999676" cy="452844"/>
      </dsp:txXfrm>
    </dsp:sp>
    <dsp:sp modelId="{4430474A-2E94-4415-A153-389481D38121}">
      <dsp:nvSpPr>
        <dsp:cNvPr id="0" name=""/>
        <dsp:cNvSpPr/>
      </dsp:nvSpPr>
      <dsp:spPr>
        <a:xfrm>
          <a:off x="0" y="4735102"/>
          <a:ext cx="8640960" cy="428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3D2D9B-4A3B-4E3F-BE0B-8285473D9532}">
      <dsp:nvSpPr>
        <dsp:cNvPr id="0" name=""/>
        <dsp:cNvSpPr/>
      </dsp:nvSpPr>
      <dsp:spPr>
        <a:xfrm>
          <a:off x="432048" y="4484181"/>
          <a:ext cx="6048672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Multi award winning</a:t>
          </a:r>
          <a:endParaRPr lang="en-GB" sz="1700" kern="1200" dirty="0"/>
        </a:p>
      </dsp:txBody>
      <dsp:txXfrm>
        <a:off x="456546" y="4508679"/>
        <a:ext cx="5999676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26E0841D-16ED-4CEC-94A6-72DEB04AA62D}" type="datetimeFigureOut">
              <a:rPr lang="en-GB" smtClean="0"/>
              <a:t>09/02/2016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r>
              <a:rPr lang="en-GB" dirty="0" smtClean="0"/>
              <a:t>Viezu Remapping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C0143590-05F9-47EB-8305-735B73ED86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6119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684DF3F1-219E-4F3C-ACE9-67FF869F224D}" type="datetimeFigureOut">
              <a:rPr lang="en-GB" smtClean="0"/>
              <a:t>09/02/2016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r>
              <a:rPr lang="en-GB" dirty="0" smtClean="0"/>
              <a:t>Viezu Remapping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691277E3-4A84-4CF3-AA77-A6AFD40B95A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88591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Viezu Remapping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277E3-4A84-4CF3-AA77-A6AFD40B95A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15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Viezu Remapping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277E3-4A84-4CF3-AA77-A6AFD40B95A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2506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Viezu Remapping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277E3-4A84-4CF3-AA77-A6AFD40B95A2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2738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Viezu Remapping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277E3-4A84-4CF3-AA77-A6AFD40B95A2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493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Viezu Remapping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277E3-4A84-4CF3-AA77-A6AFD40B95A2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699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Viezu Remapping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1277E3-4A84-4CF3-AA77-A6AFD40B95A2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677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295775"/>
            <a:ext cx="9144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u="none" dirty="0">
              <a:latin typeface="Times New Roman" pitchFamily="18" charset="0"/>
            </a:endParaRPr>
          </a:p>
        </p:txBody>
      </p:sp>
      <p:pic>
        <p:nvPicPr>
          <p:cNvPr id="6" name="Picture 9" descr="http://www.wda-automotive.com/wdaviezu/viezu_artworks/VIEZU%20LOGOTYPES/Jpeg_versions/VIEZU_LOGOTYP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95" r="67503" b="23051"/>
          <a:stretch>
            <a:fillRect/>
          </a:stretch>
        </p:blipFill>
        <p:spPr bwMode="auto">
          <a:xfrm>
            <a:off x="1403350" y="341313"/>
            <a:ext cx="6264275" cy="368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07" b="3051"/>
          <a:stretch/>
        </p:blipFill>
        <p:spPr>
          <a:xfrm>
            <a:off x="0" y="5421414"/>
            <a:ext cx="9144000" cy="1463970"/>
          </a:xfrm>
          <a:prstGeom prst="rect">
            <a:avLst/>
          </a:prstGeom>
        </p:spPr>
      </p:pic>
      <p:sp>
        <p:nvSpPr>
          <p:cNvPr id="312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536575" y="5653088"/>
            <a:ext cx="8070850" cy="539750"/>
          </a:xfrm>
        </p:spPr>
        <p:txBody>
          <a:bodyPr anchor="ctr"/>
          <a:lstStyle>
            <a:lvl1pPr marL="0" indent="0" algn="ctr">
              <a:spcAft>
                <a:spcPct val="0"/>
              </a:spcAft>
              <a:buFont typeface="Wingdings" pitchFamily="2" charset="2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533400" y="4572000"/>
            <a:ext cx="8070850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50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10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698875" y="2683470"/>
            <a:ext cx="6885384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2113" y="274638"/>
            <a:ext cx="2093912" cy="6034087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32513" cy="6034087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820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139136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539750" y="1628775"/>
            <a:ext cx="8296275" cy="4679950"/>
          </a:xfrm>
        </p:spPr>
        <p:txBody>
          <a:bodyPr/>
          <a:lstStyle/>
          <a:p>
            <a:pPr lvl="0"/>
            <a:r>
              <a:rPr lang="en-US" noProof="0" dirty="0" smtClean="0"/>
              <a:t>Click icon to add SmartArt graphic</a:t>
            </a:r>
            <a:endParaRPr lang="en-GB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66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139136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97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93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355160" cy="108012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628775"/>
            <a:ext cx="4071938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1628775"/>
            <a:ext cx="4071937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733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09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3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289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18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1709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20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28775"/>
            <a:ext cx="829627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add content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6100" y="6604000"/>
            <a:ext cx="5854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Aft>
                <a:spcPct val="50000"/>
              </a:spcAft>
              <a:defRPr sz="1000" u="none">
                <a:latin typeface="CorpoS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10375" y="6604000"/>
            <a:ext cx="19478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spcAft>
                <a:spcPct val="50000"/>
              </a:spcAft>
              <a:defRPr sz="1000" u="none">
                <a:latin typeface="CorpoS" pitchFamily="2" charset="0"/>
              </a:defRPr>
            </a:lvl1pPr>
          </a:lstStyle>
          <a:p>
            <a:fld id="{2DEAEA1B-0440-4DF9-89CD-E3DE71B0AA4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54" name="Rectangle 130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GB" dirty="0"/>
          </a:p>
        </p:txBody>
      </p:sp>
      <p:pic>
        <p:nvPicPr>
          <p:cNvPr id="2" name="Picture 6" descr="http://www.wda-automotive.com/wdaviezu/viezu_artworks/VIEZU%20LOGOTYPES/Jpeg_versions/VIEZU_LOGOTYPES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2" t="14400" r="70924" b="20801"/>
          <a:stretch>
            <a:fillRect/>
          </a:stretch>
        </p:blipFill>
        <p:spPr bwMode="auto">
          <a:xfrm>
            <a:off x="7596188" y="0"/>
            <a:ext cx="151765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orpoS" pitchFamily="2" charset="0"/>
        </a:defRPr>
      </a:lvl9pPr>
    </p:titleStyle>
    <p:bodyStyle>
      <a:lvl1pPr marL="382588" indent="-382588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9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5163" indent="-280988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954088" indent="-287338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73188" indent="-22860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792288" indent="-22860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249488" indent="-22860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706688" indent="-22860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163888" indent="-22860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621088" indent="-22860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alasdair@viezu.com" TargetMode="External"/><Relationship Id="rId2" Type="http://schemas.openxmlformats.org/officeDocument/2006/relationships/hyperlink" Target="mailto:linda@viezu.com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hyperlink" Target="http://www.google.co.uk/url?sa=i&amp;rct=j&amp;q=&amp;esrc=s&amp;frm=1&amp;source=images&amp;cd=&amp;cad=rja&amp;uact=8&amp;ved=0CAcQjRw&amp;url=http://www.clickonwales.org/2013/06/georgia-garner-young-achiever/&amp;ei=QTs6VfOHBtHiaI60gcAL&amp;bvm=bv.91427555,d.d2s&amp;psig=AFQjCNEDa8M6OjOzfTi-7GZXvvKcHe5w-Q&amp;ust=1429966013555763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1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hyperlink" Target="https://www.google.co.uk/url?sa=i&amp;rct=j&amp;q=&amp;esrc=s&amp;frm=1&amp;source=images&amp;cd=&amp;cad=rja&amp;uact=8&amp;ved=0CAcQjRw&amp;url=https://www.smartenergy-zone.com/nationalgridny/&amp;ei=FDs6VY-5J9HjaMWWgcgK&amp;bvm=bv.91427555,d.d2s&amp;psig=AFQjCNHLSa1CBULjNu6baRyTMT5PNd8jBw&amp;ust=1429965940500890" TargetMode="External"/><Relationship Id="rId5" Type="http://schemas.openxmlformats.org/officeDocument/2006/relationships/image" Target="../media/image13.jpeg"/><Relationship Id="rId15" Type="http://schemas.openxmlformats.org/officeDocument/2006/relationships/image" Target="../media/image21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Fleet Services: Fuel Saving Solutions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" t="14657" r="7663" b="21013"/>
          <a:stretch/>
        </p:blipFill>
        <p:spPr>
          <a:xfrm>
            <a:off x="3275856" y="5589240"/>
            <a:ext cx="261341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1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Award Winning Tuning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1560" y="2163958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Queens Award 2014</a:t>
            </a:r>
          </a:p>
          <a:p>
            <a:pPr marL="285750" lvl="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Lloyds TSB Environmental award 2013   </a:t>
            </a:r>
          </a:p>
          <a:p>
            <a:pPr marL="285750" lvl="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Fleet News Cost saving Project 2013 </a:t>
            </a:r>
          </a:p>
          <a:p>
            <a:pPr marL="285750" lvl="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Motor Transport best use of technology 2013 </a:t>
            </a:r>
          </a:p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Nectar Business </a:t>
            </a: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2013</a:t>
            </a:r>
            <a:endParaRPr lang="en-GB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British Chamber Of Commerce 2011 &amp; 2012 </a:t>
            </a:r>
            <a:endParaRPr lang="en-GB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Users\lindabusby\AppData\Local\Microsoft\Windows\Temporary Internet Files\Content.Outlook\DNHM01L4\QA_Enterprise2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00808"/>
            <a:ext cx="2016224" cy="305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7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Client trials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4679950"/>
          </a:xfrm>
        </p:spPr>
        <p:txBody>
          <a:bodyPr/>
          <a:lstStyle/>
          <a:p>
            <a:r>
              <a:rPr lang="en-GB" dirty="0" smtClean="0"/>
              <a:t>We have a 100% success rate in reducing Van  fuel consumption</a:t>
            </a:r>
          </a:p>
          <a:p>
            <a:r>
              <a:rPr lang="en-GB" dirty="0" smtClean="0"/>
              <a:t>We’ve had zero warranty issues </a:t>
            </a:r>
          </a:p>
          <a:p>
            <a:r>
              <a:rPr lang="en-GB" dirty="0" smtClean="0"/>
              <a:t>This is the most cost effective solution </a:t>
            </a:r>
          </a:p>
          <a:p>
            <a:pPr lvl="1"/>
            <a:r>
              <a:rPr lang="en-GB" dirty="0" smtClean="0"/>
              <a:t>Minimum vehicle down-time</a:t>
            </a:r>
          </a:p>
          <a:p>
            <a:pPr lvl="1"/>
            <a:r>
              <a:rPr lang="en-GB" dirty="0" smtClean="0"/>
              <a:t>High quality staff training</a:t>
            </a:r>
          </a:p>
          <a:p>
            <a:pPr lvl="1"/>
            <a:r>
              <a:rPr lang="en-GB" dirty="0" smtClean="0"/>
              <a:t>Various installation options to meet the clients needs and budget</a:t>
            </a:r>
          </a:p>
          <a:p>
            <a:pPr lvl="1"/>
            <a:r>
              <a:rPr lang="en-GB" dirty="0" smtClean="0"/>
              <a:t>Cost effective with ROI within 6 months</a:t>
            </a:r>
          </a:p>
          <a:p>
            <a:pPr lvl="1"/>
            <a:r>
              <a:rPr lang="en-GB" dirty="0" smtClean="0"/>
              <a:t>Transparent and auditable processes meeting ISO Quality Standards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52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Installation options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651983"/>
              </p:ext>
            </p:extLst>
          </p:nvPr>
        </p:nvGraphicFramePr>
        <p:xfrm>
          <a:off x="251520" y="1412776"/>
          <a:ext cx="8712969" cy="391515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88232"/>
                <a:gridCol w="2665945"/>
                <a:gridCol w="1978942"/>
                <a:gridCol w="1979850"/>
              </a:tblGrid>
              <a:tr h="560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DEPLOYMENT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PARTY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INSTALLATION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LOCATION</a:t>
                      </a:r>
                      <a:endParaRPr lang="en-GB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HOURS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OF SUPPORT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CAPABILITY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226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VIEZU DIRECT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OFF-SITE OR ONSITE</a:t>
                      </a: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07:00 – 21:00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 DAYS PER WEEK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0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(Flexible as</a:t>
                      </a:r>
                      <a:r>
                        <a:rPr lang="en-GB" sz="10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required by the client)</a:t>
                      </a:r>
                      <a:endParaRPr lang="en-GB" sz="10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FULL –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BDM, TRICORE, OBD, TRUCK, LCV, PC, TRACTOR,  BIKE &amp; MARINE</a:t>
                      </a:r>
                    </a:p>
                  </a:txBody>
                  <a:tcPr marL="68580" marR="68580" marT="0" marB="0" anchor="ctr"/>
                </a:tc>
              </a:tr>
              <a:tr h="993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BT FLEET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BTF DEPOT ONLY</a:t>
                      </a:r>
                    </a:p>
                    <a:p>
                      <a:pPr algn="ctr"/>
                      <a:endParaRPr lang="en-GB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07:00 – 21:00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 DAYS PER WEEK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PARTIAL – OBD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ONLY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66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VIEZU AGENT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OFF-SITE OR ONSITE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08:00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– 20:00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 DAYS PER WEEK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PARTIAL – OBD ONLY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66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CLIENT DIRECT</a:t>
                      </a:r>
                      <a:endParaRPr lang="en-GB" sz="1600" dirty="0">
                        <a:solidFill>
                          <a:srgbClr val="365F9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OFF-SITE OR ONSITE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TBC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TBC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22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Finance Options Available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Price dependant on installation option and vehicle availability</a:t>
            </a:r>
          </a:p>
          <a:p>
            <a:r>
              <a:rPr lang="en-GB" dirty="0" smtClean="0"/>
              <a:t>Spread the cost with monthly finance payments</a:t>
            </a:r>
          </a:p>
          <a:p>
            <a:r>
              <a:rPr lang="en-GB" dirty="0" smtClean="0"/>
              <a:t>2, 3, 4 or 5 year options available</a:t>
            </a:r>
          </a:p>
        </p:txBody>
      </p:sp>
    </p:spTree>
    <p:extLst>
      <p:ext uri="{BB962C8B-B14F-4D97-AF65-F5344CB8AC3E}">
        <p14:creationId xmlns:p14="http://schemas.microsoft.com/office/powerpoint/2010/main" val="2732160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End-to-end Process Overview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071847"/>
              </p:ext>
            </p:extLst>
          </p:nvPr>
        </p:nvGraphicFramePr>
        <p:xfrm>
          <a:off x="251520" y="1412776"/>
          <a:ext cx="8712968" cy="4895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805264"/>
            <a:ext cx="152400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66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437732"/>
            <a:ext cx="8070850" cy="1079500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746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Typical Improvements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4383294"/>
              </p:ext>
            </p:extLst>
          </p:nvPr>
        </p:nvGraphicFramePr>
        <p:xfrm>
          <a:off x="467544" y="1628776"/>
          <a:ext cx="8368481" cy="2448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9494"/>
                <a:gridCol w="2440006"/>
                <a:gridCol w="3138981"/>
              </a:tblGrid>
              <a:tr h="73800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Vehicle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Fuel</a:t>
                      </a:r>
                      <a:r>
                        <a:rPr lang="en-GB" baseline="0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 Improvement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Exhaust Emission Reduction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2757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Ford Transit</a:t>
                      </a:r>
                      <a:r>
                        <a:rPr lang="en-GB" baseline="0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 Connect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Up to 15%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27-40% Reduction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2757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Renault Clio Campus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Up</a:t>
                      </a:r>
                      <a:r>
                        <a:rPr lang="en-GB" baseline="0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 to 12%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22-35% Reduction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2757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Mercedes Sprinter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Up to 15%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27-40% Reduction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2757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Vauxhall Astra Van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Up to 15%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+mn-lt"/>
                          <a:ea typeface="Verdana" pitchFamily="34" charset="0"/>
                          <a:cs typeface="Verdana" pitchFamily="34" charset="0"/>
                        </a:rPr>
                        <a:t>27-40% Reduction</a:t>
                      </a:r>
                      <a:endParaRPr lang="en-GB" dirty="0">
                        <a:latin typeface="+mn-lt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78257127"/>
              </p:ext>
            </p:extLst>
          </p:nvPr>
        </p:nvGraphicFramePr>
        <p:xfrm>
          <a:off x="539552" y="4221088"/>
          <a:ext cx="8424936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954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Fuel Saving Solutions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358847"/>
              </p:ext>
            </p:extLst>
          </p:nvPr>
        </p:nvGraphicFramePr>
        <p:xfrm>
          <a:off x="323528" y="1268760"/>
          <a:ext cx="856895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790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Viezu Technologies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2395771"/>
              </p:ext>
            </p:extLst>
          </p:nvPr>
        </p:nvGraphicFramePr>
        <p:xfrm>
          <a:off x="395536" y="1340768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78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861048"/>
            <a:ext cx="3484103" cy="1200329"/>
          </a:xfrm>
          <a:prstGeom prst="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Linda Busby – MD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  <a:hlinkClick r:id="rId2"/>
              </a:rPr>
              <a:t>linda@viezu.com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T: </a:t>
            </a:r>
            <a:r>
              <a:rPr lang="en-GB" dirty="0">
                <a:latin typeface="Arial" pitchFamily="34" charset="0"/>
                <a:cs typeface="Arial" pitchFamily="34" charset="0"/>
              </a:rPr>
              <a:t>01789 774444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M: 07540722633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515" y="2034502"/>
            <a:ext cx="3449124" cy="1200329"/>
          </a:xfrm>
          <a:prstGeom prst="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Paul Busby - CEO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  <a:hlinkClick r:id="rId3"/>
              </a:rPr>
              <a:t>paul@viezu.com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T: 01789 774444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M: 07872464105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88641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Arial" pitchFamily="34" charset="0"/>
                <a:cs typeface="Arial" pitchFamily="34" charset="0"/>
              </a:rPr>
              <a:t>www.viezu.com</a:t>
            </a:r>
            <a:endParaRPr lang="en-GB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938337"/>
            <a:ext cx="5984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31 Bidavon Industrial Estate, Waterloo Road, Bidford on Avon, Warwickshire, B50 4JN </a:t>
            </a:r>
            <a:endParaRPr lang="en-GB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55305" y="2034500"/>
            <a:ext cx="3449124" cy="1200329"/>
          </a:xfrm>
          <a:prstGeom prst="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Alasdair Maclachlan – Ops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Dir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  <a:hlinkClick r:id="rId3"/>
              </a:rPr>
              <a:t>alasdair@viezu.com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T: 01789 774444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M: 07703186430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83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\\psf\Home\Desktop\Screen shot 2012-07-21 at 10.59.4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0145"/>
            <a:ext cx="9144000" cy="350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" t="14657" r="7663" b="21013"/>
          <a:stretch/>
        </p:blipFill>
        <p:spPr>
          <a:xfrm>
            <a:off x="6423078" y="5877273"/>
            <a:ext cx="2613418" cy="79208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7139136" cy="11430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Simple and Effective Technology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6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40768"/>
            <a:ext cx="9144000" cy="1152127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000" i="1" dirty="0" smtClean="0">
                <a:latin typeface="Vani" pitchFamily="34" charset="0"/>
                <a:cs typeface="Vani" pitchFamily="34" charset="0"/>
              </a:rPr>
              <a:t>“Software based; utilizes real-time data from the vehicle’s </a:t>
            </a:r>
            <a:r>
              <a:rPr lang="en-US" sz="2000" i="1" dirty="0">
                <a:latin typeface="Vani" pitchFamily="34" charset="0"/>
                <a:cs typeface="Vani" pitchFamily="34" charset="0"/>
              </a:rPr>
              <a:t>sensors and </a:t>
            </a:r>
            <a:r>
              <a:rPr lang="en-US" sz="2000" i="1" dirty="0" smtClean="0">
                <a:latin typeface="Vani" pitchFamily="34" charset="0"/>
                <a:cs typeface="Vani" pitchFamily="34" charset="0"/>
              </a:rPr>
              <a:t>actuators to create optimum economic fuel consumption conditions”</a:t>
            </a:r>
            <a:endParaRPr lang="en-GB" sz="2000" i="1" dirty="0">
              <a:latin typeface="Vani" pitchFamily="34" charset="0"/>
              <a:cs typeface="Vani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51226676"/>
              </p:ext>
            </p:extLst>
          </p:nvPr>
        </p:nvGraphicFramePr>
        <p:xfrm>
          <a:off x="35496" y="2492896"/>
          <a:ext cx="475252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509389"/>
              </p:ext>
            </p:extLst>
          </p:nvPr>
        </p:nvGraphicFramePr>
        <p:xfrm>
          <a:off x="4420590" y="2492896"/>
          <a:ext cx="475252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4022754"/>
              </p:ext>
            </p:extLst>
          </p:nvPr>
        </p:nvGraphicFramePr>
        <p:xfrm>
          <a:off x="35496" y="4581128"/>
          <a:ext cx="475252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2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457321"/>
              </p:ext>
            </p:extLst>
          </p:nvPr>
        </p:nvGraphicFramePr>
        <p:xfrm>
          <a:off x="4427984" y="4581128"/>
          <a:ext cx="475252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" t="14657" r="7663" b="21013"/>
          <a:stretch/>
        </p:blipFill>
        <p:spPr>
          <a:xfrm>
            <a:off x="3275856" y="404664"/>
            <a:ext cx="261341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7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Responsible Tuning 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635896" y="1316028"/>
            <a:ext cx="54478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SzPct val="120000"/>
              <a:buFont typeface="Wingdings" pitchFamily="2" charset="2"/>
              <a:buChar char="ü"/>
            </a:pP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Independent Testing &amp; Analysis at Millbrook</a:t>
            </a:r>
          </a:p>
          <a:p>
            <a:pPr marL="285750" indent="-285750">
              <a:lnSpc>
                <a:spcPct val="200000"/>
              </a:lnSpc>
              <a:buSzPct val="120000"/>
              <a:buFont typeface="Wingdings" pitchFamily="2" charset="2"/>
              <a:buChar char="ü"/>
            </a:pP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Extensive Independent Public Sector</a:t>
            </a:r>
          </a:p>
          <a:p>
            <a:pPr marL="285750" indent="-285750">
              <a:lnSpc>
                <a:spcPct val="200000"/>
              </a:lnSpc>
              <a:buSzPct val="120000"/>
              <a:buFont typeface="Wingdings" pitchFamily="2" charset="2"/>
              <a:buChar char="ü"/>
            </a:pP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Independent Environmentalist Scrutiny</a:t>
            </a:r>
          </a:p>
          <a:p>
            <a:pPr marL="285750" indent="-285750">
              <a:lnSpc>
                <a:spcPct val="200000"/>
              </a:lnSpc>
              <a:buSzPct val="120000"/>
              <a:buFont typeface="Wingdings" pitchFamily="2" charset="2"/>
              <a:buChar char="ü"/>
            </a:pPr>
            <a:r>
              <a:rPr lang="en-GB" sz="2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Testo</a:t>
            </a: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Particulate Emission Tested </a:t>
            </a:r>
          </a:p>
          <a:p>
            <a:pPr marL="742950" lvl="1" indent="-285750">
              <a:lnSpc>
                <a:spcPct val="200000"/>
              </a:lnSpc>
              <a:buSzPct val="120000"/>
              <a:buFont typeface="Wingdings" pitchFamily="2" charset="2"/>
              <a:buChar char="ü"/>
            </a:pPr>
            <a:r>
              <a:rPr lang="en-GB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NOX, SOX, CO2 Tested</a:t>
            </a:r>
          </a:p>
          <a:p>
            <a:pPr marL="285750" indent="-285750">
              <a:lnSpc>
                <a:spcPct val="200000"/>
              </a:lnSpc>
              <a:buSzPct val="120000"/>
              <a:buFont typeface="Wingdings" pitchFamily="2" charset="2"/>
              <a:buChar char="ü"/>
            </a:pP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EU / USA Standards  </a:t>
            </a:r>
          </a:p>
          <a:p>
            <a:pPr marL="285750" lvl="0" indent="-285750">
              <a:lnSpc>
                <a:spcPct val="200000"/>
              </a:lnSpc>
              <a:buSzPct val="120000"/>
              <a:buFont typeface="Wingdings" pitchFamily="2" charset="2"/>
              <a:buChar char="ü"/>
            </a:pPr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Guaranteed MOT Compliant</a:t>
            </a:r>
            <a:endParaRPr lang="en-GB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paulbusby\Desktop\Paul viezu\Car tuning fuel economy emission reduc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0" y="2337884"/>
            <a:ext cx="3521214" cy="2846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8839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and Development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6886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31920" y="3844970"/>
            <a:ext cx="2915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r">
              <a:lnSpc>
                <a:spcPct val="150000"/>
              </a:lnSpc>
              <a:buSzPct val="120000"/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European drive </a:t>
            </a:r>
            <a:r>
              <a:rPr lang="en-GB" sz="1400" b="1" dirty="0">
                <a:solidFill>
                  <a:schemeClr val="accent6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GB" sz="1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ycle </a:t>
            </a:r>
          </a:p>
          <a:p>
            <a:pPr marL="285750" lvl="0" indent="-285750" algn="r">
              <a:lnSpc>
                <a:spcPct val="150000"/>
              </a:lnSpc>
              <a:buSzPct val="120000"/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Power testing</a:t>
            </a:r>
          </a:p>
          <a:p>
            <a:pPr marL="285750" lvl="0" indent="-285750" algn="r">
              <a:lnSpc>
                <a:spcPct val="150000"/>
              </a:lnSpc>
              <a:buSzPct val="120000"/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Fuel economy measuring </a:t>
            </a:r>
          </a:p>
          <a:p>
            <a:pPr marL="285750" lvl="0" indent="-285750" algn="r">
              <a:lnSpc>
                <a:spcPct val="150000"/>
              </a:lnSpc>
              <a:buSzPct val="120000"/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Emission / smog testing</a:t>
            </a:r>
          </a:p>
          <a:p>
            <a:pPr marL="285750" lvl="0" indent="-285750" algn="r">
              <a:lnSpc>
                <a:spcPct val="150000"/>
              </a:lnSpc>
              <a:buSzPct val="120000"/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accent6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On road testing  </a:t>
            </a:r>
          </a:p>
          <a:p>
            <a:pPr marL="285750" lvl="0" indent="-285750" algn="r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endParaRPr lang="en-GB" sz="1400" dirty="0">
              <a:solidFill>
                <a:schemeClr val="accent6">
                  <a:lumMod val="90000"/>
                  <a:lumOff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05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Independent Emissions Testing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5536" y="1340768"/>
            <a:ext cx="8568952" cy="4679950"/>
          </a:xfrm>
          <a:prstGeom prst="rect">
            <a:avLst/>
          </a:prstGeom>
        </p:spPr>
        <p:txBody>
          <a:bodyPr/>
          <a:lstStyle>
            <a:lvl1pPr marL="382588" indent="-382588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9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5163" indent="-280988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2pPr>
            <a:lvl3pPr marL="954088" indent="-287338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3pPr>
            <a:lvl4pPr marL="1373188" indent="-228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1792288" indent="-228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249488" indent="-228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706688" indent="-228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163888" indent="-228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621088" indent="-228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/>
              <a:t>Ford Transit </a:t>
            </a:r>
            <a:r>
              <a:rPr lang="en-GB" dirty="0" smtClean="0"/>
              <a:t>tested at VCA approved test facility</a:t>
            </a:r>
          </a:p>
          <a:p>
            <a:r>
              <a:rPr lang="en-GB" dirty="0"/>
              <a:t>T</a:t>
            </a:r>
            <a:r>
              <a:rPr lang="en-GB" dirty="0" smtClean="0"/>
              <a:t>esting performed </a:t>
            </a:r>
            <a:r>
              <a:rPr lang="en-GB" dirty="0"/>
              <a:t>over the NEDC drive cycle using reference </a:t>
            </a:r>
            <a:r>
              <a:rPr lang="en-GB" dirty="0" smtClean="0"/>
              <a:t>grade fuel</a:t>
            </a:r>
          </a:p>
          <a:p>
            <a:r>
              <a:rPr lang="en-GB" dirty="0"/>
              <a:t>Baseline test results were compared to post clean up test </a:t>
            </a:r>
            <a:r>
              <a:rPr lang="en-GB" dirty="0" smtClean="0"/>
              <a:t>results</a:t>
            </a:r>
          </a:p>
          <a:p>
            <a:r>
              <a:rPr lang="en-GB" dirty="0" smtClean="0"/>
              <a:t>Results showed </a:t>
            </a:r>
            <a:r>
              <a:rPr lang="en-GB" dirty="0"/>
              <a:t>a reduction in </a:t>
            </a:r>
            <a:r>
              <a:rPr lang="en-GB" dirty="0" err="1" smtClean="0"/>
              <a:t>Nox</a:t>
            </a:r>
            <a:endParaRPr lang="en-GB" dirty="0" smtClean="0"/>
          </a:p>
          <a:p>
            <a:r>
              <a:rPr lang="en-GB" dirty="0"/>
              <a:t>I</a:t>
            </a:r>
            <a:r>
              <a:rPr lang="en-GB" dirty="0" smtClean="0"/>
              <a:t>ncrease </a:t>
            </a:r>
            <a:r>
              <a:rPr lang="en-GB" dirty="0"/>
              <a:t>in some other </a:t>
            </a:r>
            <a:r>
              <a:rPr lang="en-GB" dirty="0" smtClean="0"/>
              <a:t>gasses</a:t>
            </a:r>
          </a:p>
          <a:p>
            <a:r>
              <a:rPr lang="en-GB" kern="0" dirty="0" smtClean="0"/>
              <a:t>Software </a:t>
            </a:r>
            <a:r>
              <a:rPr lang="en-GB" dirty="0" smtClean="0"/>
              <a:t>uses </a:t>
            </a:r>
            <a:r>
              <a:rPr lang="en-GB" dirty="0"/>
              <a:t>less </a:t>
            </a:r>
            <a:r>
              <a:rPr lang="en-GB" dirty="0" smtClean="0"/>
              <a:t>fuel, therefore </a:t>
            </a:r>
            <a:r>
              <a:rPr lang="en-GB" dirty="0"/>
              <a:t>overall volume of emissions is reduced, offsetting any specific increases on a volume basis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929331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8961C4-4F9E-49EA-A9EA-9ABC4E9D326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250825" y="2603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r>
              <a:rPr lang="en-GB" u="none" dirty="0" smtClean="0">
                <a:latin typeface="Verdana" pitchFamily="34" charset="0"/>
              </a:rPr>
              <a:t>Structured Independent Testing</a:t>
            </a:r>
            <a:r>
              <a:rPr lang="en-US" u="none" dirty="0" smtClean="0">
                <a:latin typeface="Verdana" pitchFamily="34" charset="0"/>
              </a:rPr>
              <a:t/>
            </a:r>
            <a:br>
              <a:rPr lang="en-US" u="none" dirty="0" smtClean="0">
                <a:latin typeface="Verdana" pitchFamily="34" charset="0"/>
              </a:rPr>
            </a:br>
            <a:endParaRPr lang="en-GB" u="none" dirty="0" smtClean="0">
              <a:latin typeface="Verdana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557315"/>
              </p:ext>
            </p:extLst>
          </p:nvPr>
        </p:nvGraphicFramePr>
        <p:xfrm>
          <a:off x="250823" y="1340768"/>
          <a:ext cx="8713664" cy="5193999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725771"/>
                <a:gridCol w="1147134"/>
                <a:gridCol w="552575"/>
                <a:gridCol w="641594"/>
                <a:gridCol w="747336"/>
                <a:gridCol w="648964"/>
                <a:gridCol w="649891"/>
                <a:gridCol w="1512168"/>
                <a:gridCol w="2061610"/>
                <a:gridCol w="26621"/>
              </a:tblGrid>
              <a:tr h="324920">
                <a:tc rowSpan="2" gridSpan="9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  <a:latin typeface="Verdana" pitchFamily="34" charset="0"/>
                          <a:ea typeface="+mn-ea"/>
                        </a:rPr>
                        <a:t>BlueOptimize™</a:t>
                      </a:r>
                      <a:r>
                        <a:rPr lang="en-GB" sz="1800" dirty="0" smtClean="0"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lang="en-GB" sz="1800" dirty="0">
                          <a:effectLst/>
                          <a:latin typeface="Verdana" pitchFamily="34" charset="0"/>
                        </a:rPr>
                        <a:t>results with Viezu </a:t>
                      </a:r>
                      <a:r>
                        <a:rPr lang="en-GB" sz="1800" dirty="0" smtClean="0">
                          <a:effectLst/>
                          <a:latin typeface="Verdana" pitchFamily="34" charset="0"/>
                        </a:rPr>
                        <a:t>– Millbrook</a:t>
                      </a:r>
                      <a:r>
                        <a:rPr lang="en-GB" sz="1800" baseline="0" dirty="0" smtClean="0">
                          <a:effectLst/>
                          <a:latin typeface="Verdana" pitchFamily="34" charset="0"/>
                        </a:rPr>
                        <a:t> </a:t>
                      </a:r>
                      <a:endParaRPr lang="en-GB" sz="1800" dirty="0" smtClean="0">
                        <a:effectLst/>
                        <a:latin typeface="Verdana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Verdana" pitchFamily="34" charset="0"/>
                        </a:rPr>
                        <a:t>5 laps city cct, 4 laps bowl @45mph, 4 laps @60mph, 2 laps alpine route</a:t>
                      </a:r>
                      <a:endParaRPr lang="en-GB" sz="14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/>
                </a:tc>
              </a:tr>
              <a:tr h="813483">
                <a:tc gridSpan="9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/>
                </a:tc>
              </a:tr>
              <a:tr h="3249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  <a:ea typeface="Calibri"/>
                        </a:rPr>
                        <a:t>Vehicle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Test Phase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gms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lts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glln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Mileage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MPG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% Improvement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  <a:ea typeface="Calibri"/>
                        </a:rPr>
                        <a:t>Tester</a:t>
                      </a:r>
                      <a:r>
                        <a:rPr lang="en-GB" sz="1000" baseline="0" dirty="0" smtClean="0">
                          <a:effectLst/>
                          <a:latin typeface="Verdana" pitchFamily="34" charset="0"/>
                          <a:ea typeface="Calibri"/>
                        </a:rPr>
                        <a:t> Notes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844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 smtClean="0">
                        <a:effectLst/>
                        <a:latin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Tonner</a:t>
                      </a:r>
                      <a:endParaRPr lang="en-GB" sz="1000" dirty="0" smtClean="0">
                        <a:effectLst/>
                        <a:latin typeface="Verdana" pitchFamily="34" charset="0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Benchmark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4537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5.33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1.17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28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23.93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Temperature range during testing 17.5C to 25C.</a:t>
                      </a:r>
                      <a:endParaRPr lang="en-GB" sz="1000" dirty="0" smtClean="0">
                        <a:effectLst/>
                        <a:latin typeface="Verdana" pitchFamily="34" charset="0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  <a:ea typeface="+mn-ea"/>
                        </a:rPr>
                        <a:t>BlueOptimize™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3443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4.05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0.89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28.1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31.5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31.63%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CDC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166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25.36%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Wind speed negligible both days.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C8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gms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lts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glln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Mileage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MPG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844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 smtClean="0">
                        <a:effectLst/>
                        <a:latin typeface="Verdan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Vivaro</a:t>
                      </a:r>
                      <a:endParaRPr lang="en-GB" sz="1000" dirty="0" smtClean="0">
                        <a:effectLst/>
                        <a:latin typeface="Verdana" pitchFamily="34" charset="0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Benchmark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4441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5.22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1.15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28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24.35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  <a:ea typeface="+mn-ea"/>
                        </a:rPr>
                        <a:t>BlueOptimize™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3510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4.13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0.91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28.2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30.98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27.22%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CDC8E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Allowing a 5% variation on fuel expansion rates and any discrepancies for spills </a:t>
                      </a: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etc. </a:t>
                      </a: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purely </a:t>
                      </a: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on</a:t>
                      </a:r>
                      <a:r>
                        <a:rPr lang="en-GB" sz="1000" baseline="0" dirty="0" smtClean="0"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lang="en-GB" sz="1000" dirty="0" smtClean="0">
                          <a:effectLst/>
                          <a:latin typeface="Verdana" pitchFamily="34" charset="0"/>
                          <a:ea typeface="+mn-ea"/>
                        </a:rPr>
                        <a:t>BlueOptimize™</a:t>
                      </a:r>
                      <a:endParaRPr lang="en-GB" sz="1000" dirty="0" smtClean="0">
                        <a:effectLst/>
                        <a:latin typeface="Verdana" pitchFamily="34" charset="0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166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21.15%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89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gms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lts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Fuel glln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Mileage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MPG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1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r>
                        <a:rPr lang="en-GB" sz="1000" dirty="0" smtClean="0">
                          <a:effectLst/>
                          <a:latin typeface="Verdana" pitchFamily="34" charset="0"/>
                        </a:rPr>
                        <a:t>Combo</a:t>
                      </a:r>
                      <a:endParaRPr lang="en-GB" sz="1000" dirty="0" smtClean="0">
                        <a:effectLst/>
                        <a:latin typeface="Verdana" pitchFamily="34" charset="0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Benchmark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2501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2.94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0.65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28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43.4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1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Verdana" pitchFamily="34" charset="0"/>
                          <a:ea typeface="+mn-ea"/>
                        </a:rPr>
                        <a:t>BlueOptimize™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Verdana" pitchFamily="34" charset="0"/>
                        </a:rPr>
                        <a:t>Ran out of time</a:t>
                      </a:r>
                      <a:endParaRPr lang="en-GB" sz="1000" dirty="0">
                        <a:effectLst/>
                        <a:latin typeface="Verdana" pitchFamily="34" charset="0"/>
                        <a:ea typeface="Calibri"/>
                      </a:endParaRPr>
                    </a:p>
                  </a:txBody>
                  <a:tcPr marL="65383" marR="65383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18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Fleet Support Team</a:t>
            </a:r>
            <a:endParaRPr lang="en-GB" dirty="0"/>
          </a:p>
        </p:txBody>
      </p:sp>
      <p:pic>
        <p:nvPicPr>
          <p:cNvPr id="2050" name="Picture 2" descr="fleet_tea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0"/>
          <a:stretch/>
        </p:blipFill>
        <p:spPr bwMode="auto">
          <a:xfrm>
            <a:off x="-2671" y="1556792"/>
            <a:ext cx="5222743" cy="3363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5220072" y="1812880"/>
            <a:ext cx="38164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Dedicated Fleet Support Team</a:t>
            </a:r>
          </a:p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The only experienced Team in high-volume deployment</a:t>
            </a:r>
          </a:p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Average file response time 3mins:40secs</a:t>
            </a:r>
          </a:p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Telephone and email support</a:t>
            </a:r>
          </a:p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07:00 – 21:00; Mon – Sat</a:t>
            </a:r>
          </a:p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Zero warranty failures across 180k installations</a:t>
            </a:r>
          </a:p>
          <a:p>
            <a:pPr marL="285750" indent="-285750">
              <a:lnSpc>
                <a:spcPct val="150000"/>
              </a:lnSpc>
              <a:buSzPct val="120000"/>
              <a:buFont typeface="Wingdings" pitchFamily="2" charset="2"/>
              <a:buChar char="ü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ISO Registered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229200"/>
            <a:ext cx="2088232" cy="122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31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857283"/>
            <a:ext cx="9144000" cy="7942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rpoS" pitchFamily="2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0" y="1777591"/>
            <a:ext cx="9144000" cy="510779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rpoS" pitchFamily="2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85323"/>
            <a:ext cx="2952328" cy="2146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347" y="1777590"/>
            <a:ext cx="2945644" cy="2227473"/>
          </a:xfrm>
          <a:prstGeom prst="rect">
            <a:avLst/>
          </a:prstGeom>
        </p:spPr>
      </p:pic>
      <p:pic>
        <p:nvPicPr>
          <p:cNvPr id="3077" name="Picture 5" descr="C:\Users\paulbusby\Desktop\Paul viezu\bt van fuel economy tuning by viez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-27384"/>
            <a:ext cx="3192274" cy="165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N:\ISO Quality Systems\Images &amp; Videos\Viezu team 2014\DSC_085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7"/>
          <a:stretch/>
        </p:blipFill>
        <p:spPr bwMode="auto">
          <a:xfrm>
            <a:off x="135300" y="4515815"/>
            <a:ext cx="2549848" cy="199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N:\Fleet\BG\BG\20131106_15032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t="7816" b="24274"/>
          <a:stretch/>
        </p:blipFill>
        <p:spPr bwMode="auto">
          <a:xfrm>
            <a:off x="2707376" y="4515815"/>
            <a:ext cx="3239613" cy="199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6"/>
          <a:stretch/>
        </p:blipFill>
        <p:spPr bwMode="auto">
          <a:xfrm>
            <a:off x="3059831" y="1789683"/>
            <a:ext cx="3004857" cy="221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" t="16661" r="5931"/>
          <a:stretch/>
        </p:blipFill>
        <p:spPr bwMode="auto">
          <a:xfrm>
            <a:off x="6012160" y="4509120"/>
            <a:ext cx="3053757" cy="2000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30" y="857283"/>
            <a:ext cx="794289" cy="79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AutoShape 7" descr="Image result for national grid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9" descr="Image result for national grid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5" name="Picture 11" descr="https://www.smartenergy-zone.com/nationalgridny/gfx/National_Grid_logo_blue.gif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465" y="1063095"/>
            <a:ext cx="2526439" cy="58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://www.clickonwales.org/wp-content/uploads/WWU-Logo.jpg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3" t="16546" r="6172" b="20280"/>
          <a:stretch/>
        </p:blipFill>
        <p:spPr bwMode="auto">
          <a:xfrm>
            <a:off x="4139952" y="932434"/>
            <a:ext cx="1946466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217"/>
          </a:xfrm>
        </p:spPr>
        <p:txBody>
          <a:bodyPr/>
          <a:lstStyle/>
          <a:p>
            <a:r>
              <a:rPr lang="en-GB" dirty="0" smtClean="0"/>
              <a:t>Some of our Customers </a:t>
            </a:r>
            <a:endParaRPr lang="en-GB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1" t="22466" r="80848" b="69504"/>
          <a:stretch/>
        </p:blipFill>
        <p:spPr bwMode="auto">
          <a:xfrm>
            <a:off x="3338723" y="4005064"/>
            <a:ext cx="2376026" cy="51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3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zu Cyan Theme">
  <a:themeElements>
    <a:clrScheme name="Viezu Colour II">
      <a:dk1>
        <a:srgbClr val="000000"/>
      </a:dk1>
      <a:lt1>
        <a:srgbClr val="FFFFFF"/>
      </a:lt1>
      <a:dk2>
        <a:srgbClr val="000000"/>
      </a:dk2>
      <a:lt2>
        <a:srgbClr val="66676A"/>
      </a:lt2>
      <a:accent1>
        <a:srgbClr val="8E8F94"/>
      </a:accent1>
      <a:accent2>
        <a:srgbClr val="00B0F0"/>
      </a:accent2>
      <a:accent3>
        <a:srgbClr val="FFFFFF"/>
      </a:accent3>
      <a:accent4>
        <a:srgbClr val="000000"/>
      </a:accent4>
      <a:accent5>
        <a:srgbClr val="C6C6C8"/>
      </a:accent5>
      <a:accent6>
        <a:srgbClr val="002060"/>
      </a:accent6>
      <a:hlink>
        <a:srgbClr val="D6D2C1"/>
      </a:hlink>
      <a:folHlink>
        <a:srgbClr val="00B0F0"/>
      </a:folHlink>
    </a:clrScheme>
    <a:fontScheme name="DCFM Powerpoint presentation">
      <a:majorFont>
        <a:latin typeface="CorpoS"/>
        <a:ea typeface=""/>
        <a:cs typeface=""/>
      </a:majorFont>
      <a:minorFont>
        <a:latin typeface="Corp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lnDef>
  </a:objectDefaults>
  <a:extraClrSchemeLst>
    <a:extraClrScheme>
      <a:clrScheme name="DCFM Powerpoint presentation 1">
        <a:dk1>
          <a:srgbClr val="000000"/>
        </a:dk1>
        <a:lt1>
          <a:srgbClr val="FFFFFF"/>
        </a:lt1>
        <a:dk2>
          <a:srgbClr val="000000"/>
        </a:dk2>
        <a:lt2>
          <a:srgbClr val="66676A"/>
        </a:lt2>
        <a:accent1>
          <a:srgbClr val="8E8F94"/>
        </a:accent1>
        <a:accent2>
          <a:srgbClr val="629518"/>
        </a:accent2>
        <a:accent3>
          <a:srgbClr val="FFFFFF"/>
        </a:accent3>
        <a:accent4>
          <a:srgbClr val="000000"/>
        </a:accent4>
        <a:accent5>
          <a:srgbClr val="C6C6C8"/>
        </a:accent5>
        <a:accent6>
          <a:srgbClr val="588715"/>
        </a:accent6>
        <a:hlink>
          <a:srgbClr val="D6D2C1"/>
        </a:hlink>
        <a:folHlink>
          <a:srgbClr val="ADA68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Viezu Cyan Theme</Template>
  <TotalTime>1115</TotalTime>
  <Words>816</Words>
  <Application>Microsoft Office PowerPoint</Application>
  <PresentationFormat>On-screen Show (4:3)</PresentationFormat>
  <Paragraphs>234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Viezu Cyan Theme</vt:lpstr>
      <vt:lpstr>Fleet Services: Fuel Saving Solutions</vt:lpstr>
      <vt:lpstr>PowerPoint Presentation</vt:lpstr>
      <vt:lpstr> The Technology</vt:lpstr>
      <vt:lpstr>Responsible Tuning </vt:lpstr>
      <vt:lpstr>Research and Development</vt:lpstr>
      <vt:lpstr>Independent Emissions Testing</vt:lpstr>
      <vt:lpstr>PowerPoint Presentation</vt:lpstr>
      <vt:lpstr>Fleet Support Team</vt:lpstr>
      <vt:lpstr>Some of our Customers </vt:lpstr>
      <vt:lpstr>Award Winning Tuning </vt:lpstr>
      <vt:lpstr> Client trials</vt:lpstr>
      <vt:lpstr> Installation options</vt:lpstr>
      <vt:lpstr>Finance Options Available</vt:lpstr>
      <vt:lpstr> End-to-end Process Overview</vt:lpstr>
      <vt:lpstr>Thank you!</vt:lpstr>
      <vt:lpstr> Typical Improvements </vt:lpstr>
      <vt:lpstr> Fuel Saving Solutions</vt:lpstr>
      <vt:lpstr> Viezu Technologies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Williams-Busby</dc:creator>
  <cp:lastModifiedBy>Paul Busby</cp:lastModifiedBy>
  <cp:revision>81</cp:revision>
  <cp:lastPrinted>2015-04-27T08:36:08Z</cp:lastPrinted>
  <dcterms:created xsi:type="dcterms:W3CDTF">2012-02-17T17:37:02Z</dcterms:created>
  <dcterms:modified xsi:type="dcterms:W3CDTF">2016-02-09T13:05:55Z</dcterms:modified>
</cp:coreProperties>
</file>